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430" r:id="rId5"/>
    <p:sldId id="431" r:id="rId6"/>
    <p:sldId id="299" r:id="rId7"/>
    <p:sldId id="382" r:id="rId8"/>
    <p:sldId id="342" r:id="rId9"/>
    <p:sldId id="383" r:id="rId10"/>
    <p:sldId id="384" r:id="rId11"/>
    <p:sldId id="385" r:id="rId12"/>
    <p:sldId id="386" r:id="rId13"/>
    <p:sldId id="413" r:id="rId14"/>
    <p:sldId id="364" r:id="rId15"/>
    <p:sldId id="324" r:id="rId16"/>
    <p:sldId id="387" r:id="rId17"/>
    <p:sldId id="365" r:id="rId18"/>
    <p:sldId id="366" r:id="rId19"/>
    <p:sldId id="409" r:id="rId20"/>
    <p:sldId id="410" r:id="rId21"/>
    <p:sldId id="432" r:id="rId22"/>
    <p:sldId id="433" r:id="rId23"/>
    <p:sldId id="329" r:id="rId24"/>
    <p:sldId id="368" r:id="rId25"/>
    <p:sldId id="260" r:id="rId26"/>
    <p:sldId id="261" r:id="rId27"/>
    <p:sldId id="258" r:id="rId28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74BCB3"/>
    <a:srgbClr val="DB2232"/>
    <a:srgbClr val="FF2D2D"/>
    <a:srgbClr val="AA0000"/>
    <a:srgbClr val="008651"/>
    <a:srgbClr val="2BBB61"/>
    <a:srgbClr val="00A78B"/>
    <a:srgbClr val="F5F5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2" d="100"/>
          <a:sy n="92" d="100"/>
        </p:scale>
        <p:origin x="37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279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" Target="slides/slide1.xml"/><Relationship Id="rId29" Type="http://schemas.openxmlformats.org/officeDocument/2006/relationships/presProps" Target="presProps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24AE3-B353-406C-9CD4-DF012B806E1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D9040-5DDB-4813-B174-24EA339BF032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0" y="3266"/>
            <a:ext cx="9144000" cy="4790659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2400" dirty="0" smtClean="0"/>
              <a:t> </a:t>
            </a:r>
            <a:endParaRPr kumimoji="1" lang="zh-CN" altLang="en-US" sz="2400" dirty="0"/>
          </a:p>
        </p:txBody>
      </p:sp>
      <p:sp>
        <p:nvSpPr>
          <p:cNvPr id="8" name="矩形 7"/>
          <p:cNvSpPr/>
          <p:nvPr userDrawn="1"/>
        </p:nvSpPr>
        <p:spPr>
          <a:xfrm>
            <a:off x="0" y="4802658"/>
            <a:ext cx="9144000" cy="28832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400" dirty="0"/>
          </a:p>
        </p:txBody>
      </p:sp>
      <p:sp>
        <p:nvSpPr>
          <p:cNvPr id="9" name="矩形 8"/>
          <p:cNvSpPr/>
          <p:nvPr userDrawn="1"/>
        </p:nvSpPr>
        <p:spPr>
          <a:xfrm>
            <a:off x="0" y="5090984"/>
            <a:ext cx="9144000" cy="1767016"/>
          </a:xfrm>
          <a:prstGeom prst="rect">
            <a:avLst/>
          </a:prstGeom>
          <a:solidFill>
            <a:srgbClr val="2BBB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400" dirty="0">
              <a:solidFill>
                <a:srgbClr val="008651"/>
              </a:solidFill>
            </a:endParaRPr>
          </a:p>
        </p:txBody>
      </p:sp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345" y="4422950"/>
            <a:ext cx="4371992" cy="1537383"/>
          </a:xfrm>
          <a:prstGeom prst="rect">
            <a:avLst/>
          </a:prstGeom>
        </p:spPr>
      </p:pic>
      <p:grpSp>
        <p:nvGrpSpPr>
          <p:cNvPr id="12" name="组合 11"/>
          <p:cNvGrpSpPr/>
          <p:nvPr userDrawn="1"/>
        </p:nvGrpSpPr>
        <p:grpSpPr>
          <a:xfrm>
            <a:off x="2653862" y="2573677"/>
            <a:ext cx="1350407" cy="1279230"/>
            <a:chOff x="2653862" y="2573677"/>
            <a:chExt cx="1350407" cy="1279230"/>
          </a:xfrm>
        </p:grpSpPr>
        <p:grpSp>
          <p:nvGrpSpPr>
            <p:cNvPr id="13" name="Gruppieren 174"/>
            <p:cNvGrpSpPr/>
            <p:nvPr/>
          </p:nvGrpSpPr>
          <p:grpSpPr>
            <a:xfrm rot="17510582">
              <a:off x="2689451" y="2538088"/>
              <a:ext cx="1279230" cy="1350407"/>
              <a:chOff x="-1984375" y="2673350"/>
              <a:chExt cx="647700" cy="690563"/>
            </a:xfrm>
            <a:solidFill>
              <a:srgbClr val="FFFFFF"/>
            </a:solidFill>
          </p:grpSpPr>
          <p:sp>
            <p:nvSpPr>
              <p:cNvPr id="18" name="Freeform 11"/>
              <p:cNvSpPr/>
              <p:nvPr/>
            </p:nvSpPr>
            <p:spPr bwMode="auto">
              <a:xfrm>
                <a:off x="-1579563" y="2790825"/>
                <a:ext cx="90488" cy="179388"/>
              </a:xfrm>
              <a:custGeom>
                <a:avLst/>
                <a:gdLst>
                  <a:gd name="T0" fmla="*/ 19 w 57"/>
                  <a:gd name="T1" fmla="*/ 113 h 113"/>
                  <a:gd name="T2" fmla="*/ 0 w 57"/>
                  <a:gd name="T3" fmla="*/ 106 h 113"/>
                  <a:gd name="T4" fmla="*/ 40 w 57"/>
                  <a:gd name="T5" fmla="*/ 0 h 113"/>
                  <a:gd name="T6" fmla="*/ 57 w 57"/>
                  <a:gd name="T7" fmla="*/ 4 h 113"/>
                  <a:gd name="T8" fmla="*/ 19 w 57"/>
                  <a:gd name="T9" fmla="*/ 113 h 113"/>
                  <a:gd name="T10" fmla="*/ 19 w 57"/>
                  <a:gd name="T11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" h="113">
                    <a:moveTo>
                      <a:pt x="19" y="113"/>
                    </a:moveTo>
                    <a:lnTo>
                      <a:pt x="0" y="106"/>
                    </a:lnTo>
                    <a:lnTo>
                      <a:pt x="40" y="0"/>
                    </a:lnTo>
                    <a:lnTo>
                      <a:pt x="57" y="4"/>
                    </a:lnTo>
                    <a:lnTo>
                      <a:pt x="19" y="113"/>
                    </a:lnTo>
                    <a:lnTo>
                      <a:pt x="19" y="113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9" name="Freeform 12"/>
              <p:cNvSpPr/>
              <p:nvPr/>
            </p:nvSpPr>
            <p:spPr bwMode="auto">
              <a:xfrm>
                <a:off x="-1560513" y="3094038"/>
                <a:ext cx="168275" cy="209550"/>
              </a:xfrm>
              <a:custGeom>
                <a:avLst/>
                <a:gdLst>
                  <a:gd name="T0" fmla="*/ 89 w 106"/>
                  <a:gd name="T1" fmla="*/ 132 h 132"/>
                  <a:gd name="T2" fmla="*/ 0 w 106"/>
                  <a:gd name="T3" fmla="*/ 12 h 132"/>
                  <a:gd name="T4" fmla="*/ 14 w 106"/>
                  <a:gd name="T5" fmla="*/ 0 h 132"/>
                  <a:gd name="T6" fmla="*/ 106 w 106"/>
                  <a:gd name="T7" fmla="*/ 121 h 132"/>
                  <a:gd name="T8" fmla="*/ 89 w 106"/>
                  <a:gd name="T9" fmla="*/ 132 h 132"/>
                  <a:gd name="T10" fmla="*/ 89 w 106"/>
                  <a:gd name="T11" fmla="*/ 132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6" h="132">
                    <a:moveTo>
                      <a:pt x="89" y="132"/>
                    </a:moveTo>
                    <a:lnTo>
                      <a:pt x="0" y="12"/>
                    </a:lnTo>
                    <a:lnTo>
                      <a:pt x="14" y="0"/>
                    </a:lnTo>
                    <a:lnTo>
                      <a:pt x="106" y="121"/>
                    </a:lnTo>
                    <a:lnTo>
                      <a:pt x="89" y="132"/>
                    </a:lnTo>
                    <a:lnTo>
                      <a:pt x="89" y="132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0" name="Freeform 13"/>
              <p:cNvSpPr/>
              <p:nvPr/>
            </p:nvSpPr>
            <p:spPr bwMode="auto">
              <a:xfrm>
                <a:off x="-1906588" y="3060700"/>
                <a:ext cx="247650" cy="52388"/>
              </a:xfrm>
              <a:custGeom>
                <a:avLst/>
                <a:gdLst>
                  <a:gd name="T0" fmla="*/ 3 w 156"/>
                  <a:gd name="T1" fmla="*/ 33 h 33"/>
                  <a:gd name="T2" fmla="*/ 0 w 156"/>
                  <a:gd name="T3" fmla="*/ 14 h 33"/>
                  <a:gd name="T4" fmla="*/ 156 w 156"/>
                  <a:gd name="T5" fmla="*/ 0 h 33"/>
                  <a:gd name="T6" fmla="*/ 156 w 156"/>
                  <a:gd name="T7" fmla="*/ 19 h 33"/>
                  <a:gd name="T8" fmla="*/ 3 w 156"/>
                  <a:gd name="T9" fmla="*/ 33 h 33"/>
                  <a:gd name="T10" fmla="*/ 3 w 156"/>
                  <a:gd name="T11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6" h="33">
                    <a:moveTo>
                      <a:pt x="3" y="33"/>
                    </a:moveTo>
                    <a:lnTo>
                      <a:pt x="0" y="14"/>
                    </a:lnTo>
                    <a:lnTo>
                      <a:pt x="156" y="0"/>
                    </a:lnTo>
                    <a:lnTo>
                      <a:pt x="156" y="19"/>
                    </a:lnTo>
                    <a:lnTo>
                      <a:pt x="3" y="33"/>
                    </a:lnTo>
                    <a:lnTo>
                      <a:pt x="3" y="33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1" name="Oval 7"/>
              <p:cNvSpPr>
                <a:spLocks noChangeArrowheads="1"/>
              </p:cNvSpPr>
              <p:nvPr/>
            </p:nvSpPr>
            <p:spPr bwMode="auto">
              <a:xfrm>
                <a:off x="-1730375" y="2928938"/>
                <a:ext cx="252413" cy="250825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2" name="Oval 8"/>
              <p:cNvSpPr>
                <a:spLocks noChangeArrowheads="1"/>
              </p:cNvSpPr>
              <p:nvPr/>
            </p:nvSpPr>
            <p:spPr bwMode="auto">
              <a:xfrm>
                <a:off x="-1497013" y="3198813"/>
                <a:ext cx="160338" cy="165100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3" name="Oval 9"/>
              <p:cNvSpPr>
                <a:spLocks noChangeArrowheads="1"/>
              </p:cNvSpPr>
              <p:nvPr/>
            </p:nvSpPr>
            <p:spPr bwMode="auto">
              <a:xfrm>
                <a:off x="-1984375" y="3022600"/>
                <a:ext cx="160338" cy="161925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4" name="Oval 10"/>
              <p:cNvSpPr>
                <a:spLocks noChangeArrowheads="1"/>
              </p:cNvSpPr>
              <p:nvPr/>
            </p:nvSpPr>
            <p:spPr bwMode="auto">
              <a:xfrm>
                <a:off x="-1571625" y="2673350"/>
                <a:ext cx="160338" cy="161925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4" name="椭圆 13"/>
            <p:cNvSpPr/>
            <p:nvPr/>
          </p:nvSpPr>
          <p:spPr>
            <a:xfrm>
              <a:off x="3308407" y="2963855"/>
              <a:ext cx="172261" cy="1351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椭圆 14"/>
            <p:cNvSpPr/>
            <p:nvPr/>
          </p:nvSpPr>
          <p:spPr>
            <a:xfrm>
              <a:off x="2887402" y="2590668"/>
              <a:ext cx="112973" cy="7323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3885534" y="2843672"/>
              <a:ext cx="112973" cy="7323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3207060" y="3596352"/>
              <a:ext cx="112973" cy="7323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5" name="组合 24"/>
          <p:cNvGrpSpPr/>
          <p:nvPr userDrawn="1"/>
        </p:nvGrpSpPr>
        <p:grpSpPr>
          <a:xfrm>
            <a:off x="2044157" y="3132072"/>
            <a:ext cx="679994" cy="1217506"/>
            <a:chOff x="2176763" y="3132072"/>
            <a:chExt cx="547387" cy="980077"/>
          </a:xfrm>
        </p:grpSpPr>
        <p:grpSp>
          <p:nvGrpSpPr>
            <p:cNvPr id="26" name="Gruppieren 187"/>
            <p:cNvGrpSpPr/>
            <p:nvPr/>
          </p:nvGrpSpPr>
          <p:grpSpPr>
            <a:xfrm flipH="1">
              <a:off x="2222937" y="3132072"/>
              <a:ext cx="448821" cy="980077"/>
              <a:chOff x="3643313" y="3238500"/>
              <a:chExt cx="577850" cy="1249363"/>
            </a:xfrm>
            <a:solidFill>
              <a:schemeClr val="accent1">
                <a:lumMod val="60000"/>
                <a:lumOff val="40000"/>
              </a:schemeClr>
            </a:solidFill>
          </p:grpSpPr>
          <p:sp>
            <p:nvSpPr>
              <p:cNvPr id="37" name="Freeform 8"/>
              <p:cNvSpPr/>
              <p:nvPr/>
            </p:nvSpPr>
            <p:spPr bwMode="auto">
              <a:xfrm>
                <a:off x="3643313" y="3303588"/>
                <a:ext cx="577850" cy="1184275"/>
              </a:xfrm>
              <a:custGeom>
                <a:avLst/>
                <a:gdLst>
                  <a:gd name="T0" fmla="*/ 117 w 154"/>
                  <a:gd name="T1" fmla="*/ 173 h 316"/>
                  <a:gd name="T2" fmla="*/ 117 w 154"/>
                  <a:gd name="T3" fmla="*/ 0 h 316"/>
                  <a:gd name="T4" fmla="*/ 37 w 154"/>
                  <a:gd name="T5" fmla="*/ 0 h 316"/>
                  <a:gd name="T6" fmla="*/ 37 w 154"/>
                  <a:gd name="T7" fmla="*/ 173 h 316"/>
                  <a:gd name="T8" fmla="*/ 1 w 154"/>
                  <a:gd name="T9" fmla="*/ 232 h 316"/>
                  <a:gd name="T10" fmla="*/ 0 w 154"/>
                  <a:gd name="T11" fmla="*/ 239 h 316"/>
                  <a:gd name="T12" fmla="*/ 77 w 154"/>
                  <a:gd name="T13" fmla="*/ 316 h 316"/>
                  <a:gd name="T14" fmla="*/ 153 w 154"/>
                  <a:gd name="T15" fmla="*/ 249 h 316"/>
                  <a:gd name="T16" fmla="*/ 154 w 154"/>
                  <a:gd name="T17" fmla="*/ 239 h 316"/>
                  <a:gd name="T18" fmla="*/ 117 w 154"/>
                  <a:gd name="T19" fmla="*/ 173 h 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4" h="316">
                    <a:moveTo>
                      <a:pt x="117" y="173"/>
                    </a:moveTo>
                    <a:cubicBezTo>
                      <a:pt x="117" y="0"/>
                      <a:pt x="117" y="0"/>
                      <a:pt x="117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7" y="173"/>
                      <a:pt x="37" y="173"/>
                      <a:pt x="37" y="173"/>
                    </a:cubicBezTo>
                    <a:cubicBezTo>
                      <a:pt x="17" y="186"/>
                      <a:pt x="3" y="207"/>
                      <a:pt x="1" y="232"/>
                    </a:cubicBezTo>
                    <a:cubicBezTo>
                      <a:pt x="0" y="235"/>
                      <a:pt x="0" y="237"/>
                      <a:pt x="0" y="239"/>
                    </a:cubicBezTo>
                    <a:cubicBezTo>
                      <a:pt x="0" y="281"/>
                      <a:pt x="35" y="316"/>
                      <a:pt x="77" y="316"/>
                    </a:cubicBezTo>
                    <a:cubicBezTo>
                      <a:pt x="116" y="316"/>
                      <a:pt x="148" y="287"/>
                      <a:pt x="153" y="249"/>
                    </a:cubicBezTo>
                    <a:cubicBezTo>
                      <a:pt x="153" y="246"/>
                      <a:pt x="154" y="242"/>
                      <a:pt x="154" y="239"/>
                    </a:cubicBezTo>
                    <a:cubicBezTo>
                      <a:pt x="154" y="211"/>
                      <a:pt x="139" y="187"/>
                      <a:pt x="117" y="173"/>
                    </a:cubicBezTo>
                    <a:close/>
                  </a:path>
                </a:pathLst>
              </a:custGeom>
              <a:grpFill/>
              <a:ln w="15875" cap="flat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8" name="Rectangle 14"/>
              <p:cNvSpPr>
                <a:spLocks noChangeArrowheads="1"/>
              </p:cNvSpPr>
              <p:nvPr/>
            </p:nvSpPr>
            <p:spPr bwMode="auto">
              <a:xfrm>
                <a:off x="3698022" y="3238500"/>
                <a:ext cx="468432" cy="85726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27" name="椭圆 26"/>
            <p:cNvSpPr/>
            <p:nvPr/>
          </p:nvSpPr>
          <p:spPr>
            <a:xfrm>
              <a:off x="2176763" y="3564762"/>
              <a:ext cx="547387" cy="547387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椭圆 32"/>
            <p:cNvSpPr/>
            <p:nvPr/>
          </p:nvSpPr>
          <p:spPr>
            <a:xfrm>
              <a:off x="2232447" y="3762376"/>
              <a:ext cx="437508" cy="293646"/>
            </a:xfrm>
            <a:custGeom>
              <a:avLst/>
              <a:gdLst>
                <a:gd name="connsiteX0" fmla="*/ 0 w 435129"/>
                <a:gd name="connsiteY0" fmla="*/ 217565 h 435129"/>
                <a:gd name="connsiteX1" fmla="*/ 217565 w 435129"/>
                <a:gd name="connsiteY1" fmla="*/ 0 h 435129"/>
                <a:gd name="connsiteX2" fmla="*/ 435130 w 435129"/>
                <a:gd name="connsiteY2" fmla="*/ 217565 h 435129"/>
                <a:gd name="connsiteX3" fmla="*/ 217565 w 435129"/>
                <a:gd name="connsiteY3" fmla="*/ 435130 h 435129"/>
                <a:gd name="connsiteX4" fmla="*/ 0 w 435129"/>
                <a:gd name="connsiteY4" fmla="*/ 217565 h 435129"/>
                <a:gd name="connsiteX0-1" fmla="*/ 1 w 435131"/>
                <a:gd name="connsiteY0-2" fmla="*/ 53631 h 271196"/>
                <a:gd name="connsiteX1-3" fmla="*/ 215185 w 435131"/>
                <a:gd name="connsiteY1-4" fmla="*/ 52760 h 271196"/>
                <a:gd name="connsiteX2-5" fmla="*/ 435131 w 435131"/>
                <a:gd name="connsiteY2-6" fmla="*/ 53631 h 271196"/>
                <a:gd name="connsiteX3-7" fmla="*/ 217566 w 435131"/>
                <a:gd name="connsiteY3-8" fmla="*/ 271196 h 271196"/>
                <a:gd name="connsiteX4-9" fmla="*/ 1 w 435131"/>
                <a:gd name="connsiteY4-10" fmla="*/ 53631 h 271196"/>
                <a:gd name="connsiteX0-11" fmla="*/ 0 w 441177"/>
                <a:gd name="connsiteY0-12" fmla="*/ 27196 h 244761"/>
                <a:gd name="connsiteX1-13" fmla="*/ 435130 w 441177"/>
                <a:gd name="connsiteY1-14" fmla="*/ 27196 h 244761"/>
                <a:gd name="connsiteX2-15" fmla="*/ 217565 w 441177"/>
                <a:gd name="connsiteY2-16" fmla="*/ 244761 h 244761"/>
                <a:gd name="connsiteX3-17" fmla="*/ 0 w 441177"/>
                <a:gd name="connsiteY3-18" fmla="*/ 27196 h 244761"/>
                <a:gd name="connsiteX0-19" fmla="*/ 1982 w 443159"/>
                <a:gd name="connsiteY0-20" fmla="*/ 49834 h 267399"/>
                <a:gd name="connsiteX1-21" fmla="*/ 437112 w 443159"/>
                <a:gd name="connsiteY1-22" fmla="*/ 49834 h 267399"/>
                <a:gd name="connsiteX2-23" fmla="*/ 219547 w 443159"/>
                <a:gd name="connsiteY2-24" fmla="*/ 267399 h 267399"/>
                <a:gd name="connsiteX3-25" fmla="*/ 1982 w 443159"/>
                <a:gd name="connsiteY3-26" fmla="*/ 49834 h 267399"/>
                <a:gd name="connsiteX0-27" fmla="*/ 1982 w 437112"/>
                <a:gd name="connsiteY0-28" fmla="*/ 49834 h 267399"/>
                <a:gd name="connsiteX1-29" fmla="*/ 437112 w 437112"/>
                <a:gd name="connsiteY1-30" fmla="*/ 49834 h 267399"/>
                <a:gd name="connsiteX2-31" fmla="*/ 219547 w 437112"/>
                <a:gd name="connsiteY2-32" fmla="*/ 267399 h 267399"/>
                <a:gd name="connsiteX3-33" fmla="*/ 1982 w 437112"/>
                <a:gd name="connsiteY3-34" fmla="*/ 49834 h 267399"/>
                <a:gd name="connsiteX0-35" fmla="*/ 1982 w 437112"/>
                <a:gd name="connsiteY0-36" fmla="*/ 72858 h 290423"/>
                <a:gd name="connsiteX1-37" fmla="*/ 437112 w 437112"/>
                <a:gd name="connsiteY1-38" fmla="*/ 72858 h 290423"/>
                <a:gd name="connsiteX2-39" fmla="*/ 219547 w 437112"/>
                <a:gd name="connsiteY2-40" fmla="*/ 290423 h 290423"/>
                <a:gd name="connsiteX3-41" fmla="*/ 1982 w 437112"/>
                <a:gd name="connsiteY3-42" fmla="*/ 72858 h 290423"/>
                <a:gd name="connsiteX0-43" fmla="*/ 1982 w 437508"/>
                <a:gd name="connsiteY0-44" fmla="*/ 72858 h 290423"/>
                <a:gd name="connsiteX1-45" fmla="*/ 437112 w 437508"/>
                <a:gd name="connsiteY1-46" fmla="*/ 72858 h 290423"/>
                <a:gd name="connsiteX2-47" fmla="*/ 219547 w 437508"/>
                <a:gd name="connsiteY2-48" fmla="*/ 290423 h 290423"/>
                <a:gd name="connsiteX3-49" fmla="*/ 1982 w 437508"/>
                <a:gd name="connsiteY3-50" fmla="*/ 72858 h 29042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437508" h="290423">
                  <a:moveTo>
                    <a:pt x="1982" y="72858"/>
                  </a:moveTo>
                  <a:cubicBezTo>
                    <a:pt x="20635" y="-18317"/>
                    <a:pt x="388945" y="-30078"/>
                    <a:pt x="437112" y="72858"/>
                  </a:cubicBezTo>
                  <a:cubicBezTo>
                    <a:pt x="444798" y="173414"/>
                    <a:pt x="339705" y="290423"/>
                    <a:pt x="219547" y="290423"/>
                  </a:cubicBezTo>
                  <a:cubicBezTo>
                    <a:pt x="99389" y="290423"/>
                    <a:pt x="-16671" y="164033"/>
                    <a:pt x="1982" y="72858"/>
                  </a:cubicBezTo>
                  <a:close/>
                </a:path>
              </a:pathLst>
            </a:custGeom>
            <a:solidFill>
              <a:srgbClr val="00A78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椭圆 28"/>
            <p:cNvSpPr/>
            <p:nvPr/>
          </p:nvSpPr>
          <p:spPr>
            <a:xfrm>
              <a:off x="2371725" y="3237274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椭圆 29"/>
            <p:cNvSpPr/>
            <p:nvPr/>
          </p:nvSpPr>
          <p:spPr>
            <a:xfrm>
              <a:off x="2448120" y="3464403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椭圆 30"/>
            <p:cNvSpPr/>
            <p:nvPr/>
          </p:nvSpPr>
          <p:spPr>
            <a:xfrm>
              <a:off x="2391169" y="3580952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2513833" y="3687391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椭圆 32"/>
            <p:cNvSpPr/>
            <p:nvPr/>
          </p:nvSpPr>
          <p:spPr>
            <a:xfrm>
              <a:off x="2304283" y="3792736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椭圆 33"/>
            <p:cNvSpPr/>
            <p:nvPr/>
          </p:nvSpPr>
          <p:spPr>
            <a:xfrm>
              <a:off x="2425260" y="3852703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椭圆 34"/>
            <p:cNvSpPr/>
            <p:nvPr/>
          </p:nvSpPr>
          <p:spPr>
            <a:xfrm>
              <a:off x="2606405" y="3855139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椭圆 35"/>
            <p:cNvSpPr/>
            <p:nvPr/>
          </p:nvSpPr>
          <p:spPr>
            <a:xfrm>
              <a:off x="2258564" y="3901519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9" name="组合 38"/>
          <p:cNvGrpSpPr/>
          <p:nvPr userDrawn="1"/>
        </p:nvGrpSpPr>
        <p:grpSpPr>
          <a:xfrm>
            <a:off x="4041372" y="1774864"/>
            <a:ext cx="304801" cy="304801"/>
            <a:chOff x="407772" y="2348045"/>
            <a:chExt cx="304801" cy="304801"/>
          </a:xfrm>
        </p:grpSpPr>
        <p:sp>
          <p:nvSpPr>
            <p:cNvPr id="40" name="矩形 39"/>
            <p:cNvSpPr/>
            <p:nvPr/>
          </p:nvSpPr>
          <p:spPr>
            <a:xfrm rot="16200000">
              <a:off x="407773" y="2470652"/>
              <a:ext cx="304801" cy="595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矩形 40"/>
            <p:cNvSpPr/>
            <p:nvPr/>
          </p:nvSpPr>
          <p:spPr>
            <a:xfrm rot="10800000">
              <a:off x="407772" y="2470652"/>
              <a:ext cx="304801" cy="595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2" name="组合 41"/>
          <p:cNvGrpSpPr/>
          <p:nvPr userDrawn="1"/>
        </p:nvGrpSpPr>
        <p:grpSpPr>
          <a:xfrm>
            <a:off x="1184345" y="3303394"/>
            <a:ext cx="234504" cy="234504"/>
            <a:chOff x="407772" y="2348045"/>
            <a:chExt cx="304801" cy="304801"/>
          </a:xfrm>
          <a:solidFill>
            <a:schemeClr val="accent4">
              <a:lumMod val="40000"/>
              <a:lumOff val="60000"/>
            </a:schemeClr>
          </a:solidFill>
        </p:grpSpPr>
        <p:sp>
          <p:nvSpPr>
            <p:cNvPr id="43" name="矩形 42"/>
            <p:cNvSpPr/>
            <p:nvPr/>
          </p:nvSpPr>
          <p:spPr>
            <a:xfrm rot="16200000">
              <a:off x="407773" y="2470652"/>
              <a:ext cx="304801" cy="5958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矩形 43"/>
            <p:cNvSpPr/>
            <p:nvPr/>
          </p:nvSpPr>
          <p:spPr>
            <a:xfrm rot="10800000">
              <a:off x="407772" y="2470652"/>
              <a:ext cx="304801" cy="5958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5" name="组合 44"/>
          <p:cNvGrpSpPr/>
          <p:nvPr userDrawn="1"/>
        </p:nvGrpSpPr>
        <p:grpSpPr>
          <a:xfrm>
            <a:off x="4213924" y="3585704"/>
            <a:ext cx="147406" cy="147406"/>
            <a:chOff x="407772" y="2348045"/>
            <a:chExt cx="304801" cy="304801"/>
          </a:xfrm>
          <a:solidFill>
            <a:schemeClr val="accent6">
              <a:lumMod val="40000"/>
              <a:lumOff val="60000"/>
            </a:schemeClr>
          </a:solidFill>
        </p:grpSpPr>
        <p:sp>
          <p:nvSpPr>
            <p:cNvPr id="46" name="矩形 45"/>
            <p:cNvSpPr/>
            <p:nvPr/>
          </p:nvSpPr>
          <p:spPr>
            <a:xfrm rot="16200000">
              <a:off x="407773" y="2470652"/>
              <a:ext cx="304801" cy="5958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矩形 46"/>
            <p:cNvSpPr/>
            <p:nvPr/>
          </p:nvSpPr>
          <p:spPr>
            <a:xfrm rot="10800000">
              <a:off x="407772" y="2470652"/>
              <a:ext cx="304801" cy="5958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8" name="矩形 47"/>
          <p:cNvSpPr/>
          <p:nvPr userDrawn="1"/>
        </p:nvSpPr>
        <p:spPr>
          <a:xfrm rot="10800000">
            <a:off x="2895908" y="3127179"/>
            <a:ext cx="202383" cy="395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椭圆 48"/>
          <p:cNvSpPr/>
          <p:nvPr userDrawn="1"/>
        </p:nvSpPr>
        <p:spPr>
          <a:xfrm>
            <a:off x="1256736" y="1755439"/>
            <a:ext cx="324226" cy="324226"/>
          </a:xfrm>
          <a:prstGeom prst="ellipse">
            <a:avLst/>
          </a:prstGeom>
          <a:noFill/>
          <a:ln w="381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矩形 49"/>
          <p:cNvSpPr/>
          <p:nvPr userDrawn="1"/>
        </p:nvSpPr>
        <p:spPr bwMode="auto">
          <a:xfrm>
            <a:off x="1684580" y="1089578"/>
            <a:ext cx="70046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dirty="0" smtClean="0">
                <a:ln w="19050">
                  <a:noFill/>
                  <a:prstDash val="solid"/>
                </a:ln>
                <a:solidFill>
                  <a:schemeClr val="accent1">
                    <a:lumMod val="40000"/>
                    <a:lumOff val="60000"/>
                  </a:schemeClr>
                </a:solidFill>
                <a:latin typeface="Arial" panose="020B0604020202020204" pitchFamily="34" charset="0"/>
                <a:ea typeface="思源黑体 CN Bold" panose="020B0800000000000000" pitchFamily="34" charset="-122"/>
                <a:cs typeface="Arial" panose="020B0604020202020204" pitchFamily="34" charset="0"/>
              </a:rPr>
              <a:t>A</a:t>
            </a:r>
            <a:endParaRPr lang="zh-CN" altLang="en-US" sz="3200" dirty="0">
              <a:ln w="19050">
                <a:noFill/>
                <a:prstDash val="solid"/>
              </a:ln>
              <a:solidFill>
                <a:schemeClr val="accent1">
                  <a:lumMod val="40000"/>
                  <a:lumOff val="60000"/>
                </a:schemeClr>
              </a:solidFill>
              <a:latin typeface="Arial" panose="020B0604020202020204" pitchFamily="34" charset="0"/>
              <a:ea typeface="思源黑体 CN Bold" panose="020B0800000000000000" pitchFamily="34" charset="-122"/>
              <a:cs typeface="Arial" panose="020B0604020202020204" pitchFamily="34" charset="0"/>
            </a:endParaRPr>
          </a:p>
        </p:txBody>
      </p:sp>
      <p:sp>
        <p:nvSpPr>
          <p:cNvPr id="51" name="矩形 50"/>
          <p:cNvSpPr/>
          <p:nvPr userDrawn="1"/>
        </p:nvSpPr>
        <p:spPr bwMode="auto">
          <a:xfrm>
            <a:off x="377548" y="2299201"/>
            <a:ext cx="70046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dirty="0" smtClean="0">
                <a:ln w="19050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思源黑体 CN Bold" panose="020B0800000000000000" pitchFamily="34" charset="-122"/>
                <a:cs typeface="Arial" panose="020B0604020202020204" pitchFamily="34" charset="0"/>
              </a:rPr>
              <a:t>a</a:t>
            </a:r>
            <a:endParaRPr lang="zh-CN" altLang="en-US" sz="3200" dirty="0">
              <a:ln w="19050">
                <a:noFill/>
                <a:prstDash val="solid"/>
              </a:ln>
              <a:solidFill>
                <a:schemeClr val="bg1"/>
              </a:solidFill>
              <a:latin typeface="Arial" panose="020B0604020202020204" pitchFamily="34" charset="0"/>
              <a:ea typeface="思源黑体 CN Bold" panose="020B0800000000000000" pitchFamily="34" charset="-122"/>
              <a:cs typeface="Arial" panose="020B0604020202020204" pitchFamily="34" charset="0"/>
            </a:endParaRPr>
          </a:p>
        </p:txBody>
      </p:sp>
      <p:pic>
        <p:nvPicPr>
          <p:cNvPr id="52" name="图片 5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407598">
            <a:off x="2975402" y="1387747"/>
            <a:ext cx="621635" cy="972743"/>
          </a:xfrm>
          <a:prstGeom prst="rect">
            <a:avLst/>
          </a:prstGeom>
        </p:spPr>
      </p:pic>
      <p:grpSp>
        <p:nvGrpSpPr>
          <p:cNvPr id="53" name="组合 52"/>
          <p:cNvGrpSpPr/>
          <p:nvPr userDrawn="1"/>
        </p:nvGrpSpPr>
        <p:grpSpPr>
          <a:xfrm rot="17735640">
            <a:off x="991452" y="1725411"/>
            <a:ext cx="610025" cy="568325"/>
            <a:chOff x="1285819" y="1107687"/>
            <a:chExt cx="610025" cy="568325"/>
          </a:xfrm>
        </p:grpSpPr>
        <p:sp>
          <p:nvSpPr>
            <p:cNvPr id="54" name="直角三角形 53"/>
            <p:cNvSpPr/>
            <p:nvPr/>
          </p:nvSpPr>
          <p:spPr>
            <a:xfrm>
              <a:off x="1327519" y="1107687"/>
              <a:ext cx="568325" cy="568325"/>
            </a:xfrm>
            <a:prstGeom prst="rtTriangle">
              <a:avLst/>
            </a:prstGeom>
            <a:noFill/>
            <a:ln w="762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n>
                  <a:solidFill>
                    <a:schemeClr val="accent4">
                      <a:lumMod val="60000"/>
                      <a:lumOff val="40000"/>
                    </a:schemeClr>
                  </a:solidFill>
                </a:ln>
                <a:solidFill>
                  <a:schemeClr val="accent4">
                    <a:lumMod val="75000"/>
                  </a:schemeClr>
                </a:solidFill>
              </a:endParaRPr>
            </a:p>
          </p:txBody>
        </p:sp>
        <p:cxnSp>
          <p:nvCxnSpPr>
            <p:cNvPr id="55" name="直接连接符 54"/>
            <p:cNvCxnSpPr/>
            <p:nvPr/>
          </p:nvCxnSpPr>
          <p:spPr>
            <a:xfrm flipH="1">
              <a:off x="1285819" y="1107687"/>
              <a:ext cx="49013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56" name="直接连接符 55"/>
            <p:cNvCxnSpPr/>
            <p:nvPr/>
          </p:nvCxnSpPr>
          <p:spPr>
            <a:xfrm flipH="1">
              <a:off x="1285819" y="1145786"/>
              <a:ext cx="49013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57" name="直接连接符 56"/>
            <p:cNvCxnSpPr/>
            <p:nvPr/>
          </p:nvCxnSpPr>
          <p:spPr>
            <a:xfrm flipH="1">
              <a:off x="1285819" y="1176742"/>
              <a:ext cx="49013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58" name="直接连接符 57"/>
            <p:cNvCxnSpPr/>
            <p:nvPr/>
          </p:nvCxnSpPr>
          <p:spPr>
            <a:xfrm flipH="1">
              <a:off x="1285819" y="1210079"/>
              <a:ext cx="49013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59" name="直接连接符 58"/>
            <p:cNvCxnSpPr/>
            <p:nvPr/>
          </p:nvCxnSpPr>
          <p:spPr>
            <a:xfrm flipH="1">
              <a:off x="1285819" y="1241037"/>
              <a:ext cx="49013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60" name="直接连接符 59"/>
            <p:cNvCxnSpPr/>
            <p:nvPr/>
          </p:nvCxnSpPr>
          <p:spPr>
            <a:xfrm flipH="1">
              <a:off x="1285819" y="1274374"/>
              <a:ext cx="49013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61" name="直接连接符 60"/>
            <p:cNvCxnSpPr/>
            <p:nvPr/>
          </p:nvCxnSpPr>
          <p:spPr>
            <a:xfrm flipH="1">
              <a:off x="1285819" y="1307711"/>
              <a:ext cx="49013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62" name="直接连接符 61"/>
            <p:cNvCxnSpPr/>
            <p:nvPr/>
          </p:nvCxnSpPr>
          <p:spPr>
            <a:xfrm flipH="1">
              <a:off x="1285819" y="1343429"/>
              <a:ext cx="49013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63" name="直接连接符 62"/>
            <p:cNvCxnSpPr/>
            <p:nvPr/>
          </p:nvCxnSpPr>
          <p:spPr>
            <a:xfrm flipH="1">
              <a:off x="1285819" y="1383235"/>
              <a:ext cx="49013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 flipH="1">
              <a:off x="1285819" y="1423717"/>
              <a:ext cx="49013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65" name="直接连接符 64"/>
            <p:cNvCxnSpPr/>
            <p:nvPr/>
          </p:nvCxnSpPr>
          <p:spPr>
            <a:xfrm flipH="1">
              <a:off x="1285819" y="1473725"/>
              <a:ext cx="49013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66" name="直接连接符 65"/>
            <p:cNvCxnSpPr/>
            <p:nvPr/>
          </p:nvCxnSpPr>
          <p:spPr>
            <a:xfrm flipH="1">
              <a:off x="1285819" y="1518970"/>
              <a:ext cx="49013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67" name="直接连接符 66"/>
            <p:cNvCxnSpPr/>
            <p:nvPr/>
          </p:nvCxnSpPr>
          <p:spPr>
            <a:xfrm flipH="1">
              <a:off x="1285819" y="1557069"/>
              <a:ext cx="49013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68" name="直接连接符 67"/>
            <p:cNvCxnSpPr/>
            <p:nvPr/>
          </p:nvCxnSpPr>
          <p:spPr>
            <a:xfrm flipH="1">
              <a:off x="1285819" y="1592787"/>
              <a:ext cx="49013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/>
            <p:nvPr/>
          </p:nvCxnSpPr>
          <p:spPr>
            <a:xfrm flipH="1">
              <a:off x="1285819" y="1623743"/>
              <a:ext cx="49013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70" name="直接连接符 69"/>
            <p:cNvCxnSpPr/>
            <p:nvPr/>
          </p:nvCxnSpPr>
          <p:spPr>
            <a:xfrm flipH="1">
              <a:off x="1285819" y="1661842"/>
              <a:ext cx="49013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</p:grpSp>
      <p:grpSp>
        <p:nvGrpSpPr>
          <p:cNvPr id="71" name="组合 70"/>
          <p:cNvGrpSpPr/>
          <p:nvPr userDrawn="1"/>
        </p:nvGrpSpPr>
        <p:grpSpPr>
          <a:xfrm>
            <a:off x="768905" y="2603623"/>
            <a:ext cx="1312893" cy="668974"/>
            <a:chOff x="-1483092" y="1560144"/>
            <a:chExt cx="945950" cy="482001"/>
          </a:xfrm>
        </p:grpSpPr>
        <p:sp>
          <p:nvSpPr>
            <p:cNvPr id="72" name="矩形 133"/>
            <p:cNvSpPr/>
            <p:nvPr/>
          </p:nvSpPr>
          <p:spPr>
            <a:xfrm>
              <a:off x="-1191962" y="1693296"/>
              <a:ext cx="468404" cy="321882"/>
            </a:xfrm>
            <a:custGeom>
              <a:avLst/>
              <a:gdLst>
                <a:gd name="connsiteX0" fmla="*/ 0 w 504625"/>
                <a:gd name="connsiteY0" fmla="*/ 0 h 387389"/>
                <a:gd name="connsiteX1" fmla="*/ 504625 w 504625"/>
                <a:gd name="connsiteY1" fmla="*/ 0 h 387389"/>
                <a:gd name="connsiteX2" fmla="*/ 504625 w 504625"/>
                <a:gd name="connsiteY2" fmla="*/ 387389 h 387389"/>
                <a:gd name="connsiteX3" fmla="*/ 0 w 504625"/>
                <a:gd name="connsiteY3" fmla="*/ 387389 h 387389"/>
                <a:gd name="connsiteX4" fmla="*/ 0 w 504625"/>
                <a:gd name="connsiteY4" fmla="*/ 0 h 387389"/>
                <a:gd name="connsiteX0-1" fmla="*/ 441325 w 945950"/>
                <a:gd name="connsiteY0-2" fmla="*/ 0 h 387389"/>
                <a:gd name="connsiteX1-3" fmla="*/ 945950 w 945950"/>
                <a:gd name="connsiteY1-4" fmla="*/ 0 h 387389"/>
                <a:gd name="connsiteX2-5" fmla="*/ 945950 w 945950"/>
                <a:gd name="connsiteY2-6" fmla="*/ 387389 h 387389"/>
                <a:gd name="connsiteX3-7" fmla="*/ 0 w 945950"/>
                <a:gd name="connsiteY3-8" fmla="*/ 260389 h 387389"/>
                <a:gd name="connsiteX4-9" fmla="*/ 441325 w 945950"/>
                <a:gd name="connsiteY4-10" fmla="*/ 0 h 387389"/>
                <a:gd name="connsiteX0-11" fmla="*/ 441325 w 945950"/>
                <a:gd name="connsiteY0-12" fmla="*/ 0 h 260389"/>
                <a:gd name="connsiteX1-13" fmla="*/ 945950 w 945950"/>
                <a:gd name="connsiteY1-14" fmla="*/ 0 h 260389"/>
                <a:gd name="connsiteX2-15" fmla="*/ 495100 w 945950"/>
                <a:gd name="connsiteY2-16" fmla="*/ 133389 h 260389"/>
                <a:gd name="connsiteX3-17" fmla="*/ 0 w 945950"/>
                <a:gd name="connsiteY3-18" fmla="*/ 260389 h 260389"/>
                <a:gd name="connsiteX4-19" fmla="*/ 441325 w 945950"/>
                <a:gd name="connsiteY4-20" fmla="*/ 0 h 260389"/>
                <a:gd name="connsiteX0-21" fmla="*/ 441325 w 945950"/>
                <a:gd name="connsiteY0-22" fmla="*/ 0 h 263564"/>
                <a:gd name="connsiteX1-23" fmla="*/ 945950 w 945950"/>
                <a:gd name="connsiteY1-24" fmla="*/ 0 h 263564"/>
                <a:gd name="connsiteX2-25" fmla="*/ 495100 w 945950"/>
                <a:gd name="connsiteY2-26" fmla="*/ 263564 h 263564"/>
                <a:gd name="connsiteX3-27" fmla="*/ 0 w 945950"/>
                <a:gd name="connsiteY3-28" fmla="*/ 260389 h 263564"/>
                <a:gd name="connsiteX4-29" fmla="*/ 441325 w 945950"/>
                <a:gd name="connsiteY4-30" fmla="*/ 0 h 263564"/>
                <a:gd name="connsiteX0-31" fmla="*/ 441325 w 945950"/>
                <a:gd name="connsiteY0-32" fmla="*/ 9525 h 273089"/>
                <a:gd name="connsiteX1-33" fmla="*/ 945950 w 945950"/>
                <a:gd name="connsiteY1-34" fmla="*/ 0 h 273089"/>
                <a:gd name="connsiteX2-35" fmla="*/ 495100 w 945950"/>
                <a:gd name="connsiteY2-36" fmla="*/ 273089 h 273089"/>
                <a:gd name="connsiteX3-37" fmla="*/ 0 w 945950"/>
                <a:gd name="connsiteY3-38" fmla="*/ 269914 h 273089"/>
                <a:gd name="connsiteX4-39" fmla="*/ 441325 w 945950"/>
                <a:gd name="connsiteY4-40" fmla="*/ 9525 h 273089"/>
                <a:gd name="connsiteX0-41" fmla="*/ 0 w 996414"/>
                <a:gd name="connsiteY0-42" fmla="*/ 101600 h 273089"/>
                <a:gd name="connsiteX1-43" fmla="*/ 996414 w 996414"/>
                <a:gd name="connsiteY1-44" fmla="*/ 0 h 273089"/>
                <a:gd name="connsiteX2-45" fmla="*/ 545564 w 996414"/>
                <a:gd name="connsiteY2-46" fmla="*/ 273089 h 273089"/>
                <a:gd name="connsiteX3-47" fmla="*/ 50464 w 996414"/>
                <a:gd name="connsiteY3-48" fmla="*/ 269914 h 273089"/>
                <a:gd name="connsiteX4-49" fmla="*/ 0 w 996414"/>
                <a:gd name="connsiteY4-50" fmla="*/ 101600 h 273089"/>
                <a:gd name="connsiteX0-51" fmla="*/ 0 w 750519"/>
                <a:gd name="connsiteY0-52" fmla="*/ 101600 h 273089"/>
                <a:gd name="connsiteX1-53" fmla="*/ 750519 w 750519"/>
                <a:gd name="connsiteY1-54" fmla="*/ 0 h 273089"/>
                <a:gd name="connsiteX2-55" fmla="*/ 545564 w 750519"/>
                <a:gd name="connsiteY2-56" fmla="*/ 273089 h 273089"/>
                <a:gd name="connsiteX3-57" fmla="*/ 50464 w 750519"/>
                <a:gd name="connsiteY3-58" fmla="*/ 269914 h 273089"/>
                <a:gd name="connsiteX4-59" fmla="*/ 0 w 750519"/>
                <a:gd name="connsiteY4-60" fmla="*/ 101600 h 273089"/>
                <a:gd name="connsiteX0-61" fmla="*/ 0 w 930169"/>
                <a:gd name="connsiteY0-62" fmla="*/ 101600 h 269914"/>
                <a:gd name="connsiteX1-63" fmla="*/ 750519 w 930169"/>
                <a:gd name="connsiteY1-64" fmla="*/ 0 h 269914"/>
                <a:gd name="connsiteX2-65" fmla="*/ 930169 w 930169"/>
                <a:gd name="connsiteY2-66" fmla="*/ 181014 h 269914"/>
                <a:gd name="connsiteX3-67" fmla="*/ 50464 w 930169"/>
                <a:gd name="connsiteY3-68" fmla="*/ 269914 h 269914"/>
                <a:gd name="connsiteX4-69" fmla="*/ 0 w 930169"/>
                <a:gd name="connsiteY4-70" fmla="*/ 101600 h 269914"/>
                <a:gd name="connsiteX0-71" fmla="*/ 0 w 930169"/>
                <a:gd name="connsiteY0-72" fmla="*/ 95250 h 263564"/>
                <a:gd name="connsiteX1-73" fmla="*/ 769434 w 930169"/>
                <a:gd name="connsiteY1-74" fmla="*/ 0 h 263564"/>
                <a:gd name="connsiteX2-75" fmla="*/ 930169 w 930169"/>
                <a:gd name="connsiteY2-76" fmla="*/ 174664 h 263564"/>
                <a:gd name="connsiteX3-77" fmla="*/ 50464 w 930169"/>
                <a:gd name="connsiteY3-78" fmla="*/ 263564 h 263564"/>
                <a:gd name="connsiteX4-79" fmla="*/ 0 w 930169"/>
                <a:gd name="connsiteY4-80" fmla="*/ 95250 h 263564"/>
                <a:gd name="connsiteX0-81" fmla="*/ 0 w 930169"/>
                <a:gd name="connsiteY0-82" fmla="*/ 95250 h 308014"/>
                <a:gd name="connsiteX1-83" fmla="*/ 769434 w 930169"/>
                <a:gd name="connsiteY1-84" fmla="*/ 0 h 308014"/>
                <a:gd name="connsiteX2-85" fmla="*/ 930169 w 930169"/>
                <a:gd name="connsiteY2-86" fmla="*/ 174664 h 308014"/>
                <a:gd name="connsiteX3-87" fmla="*/ 37854 w 930169"/>
                <a:gd name="connsiteY3-88" fmla="*/ 308014 h 308014"/>
                <a:gd name="connsiteX4-89" fmla="*/ 0 w 930169"/>
                <a:gd name="connsiteY4-90" fmla="*/ 95250 h 308014"/>
                <a:gd name="connsiteX0-91" fmla="*/ 0 w 930169"/>
                <a:gd name="connsiteY0-92" fmla="*/ 95250 h 311653"/>
                <a:gd name="connsiteX1-93" fmla="*/ 769434 w 930169"/>
                <a:gd name="connsiteY1-94" fmla="*/ 0 h 311653"/>
                <a:gd name="connsiteX2-95" fmla="*/ 930169 w 930169"/>
                <a:gd name="connsiteY2-96" fmla="*/ 174664 h 311653"/>
                <a:gd name="connsiteX3-97" fmla="*/ 37854 w 930169"/>
                <a:gd name="connsiteY3-98" fmla="*/ 308014 h 311653"/>
                <a:gd name="connsiteX4-99" fmla="*/ 0 w 930169"/>
                <a:gd name="connsiteY4-100" fmla="*/ 95250 h 311653"/>
                <a:gd name="connsiteX0-101" fmla="*/ 0 w 930169"/>
                <a:gd name="connsiteY0-102" fmla="*/ 95250 h 312838"/>
                <a:gd name="connsiteX1-103" fmla="*/ 769434 w 930169"/>
                <a:gd name="connsiteY1-104" fmla="*/ 0 h 312838"/>
                <a:gd name="connsiteX2-105" fmla="*/ 930169 w 930169"/>
                <a:gd name="connsiteY2-106" fmla="*/ 174664 h 312838"/>
                <a:gd name="connsiteX3-107" fmla="*/ 37854 w 930169"/>
                <a:gd name="connsiteY3-108" fmla="*/ 308014 h 312838"/>
                <a:gd name="connsiteX4-109" fmla="*/ 0 w 930169"/>
                <a:gd name="connsiteY4-110" fmla="*/ 95250 h 312838"/>
                <a:gd name="connsiteX0-111" fmla="*/ 0 w 930169"/>
                <a:gd name="connsiteY0-112" fmla="*/ 95250 h 314793"/>
                <a:gd name="connsiteX1-113" fmla="*/ 769434 w 930169"/>
                <a:gd name="connsiteY1-114" fmla="*/ 0 h 314793"/>
                <a:gd name="connsiteX2-115" fmla="*/ 930169 w 930169"/>
                <a:gd name="connsiteY2-116" fmla="*/ 174664 h 314793"/>
                <a:gd name="connsiteX3-117" fmla="*/ 37854 w 930169"/>
                <a:gd name="connsiteY3-118" fmla="*/ 308014 h 314793"/>
                <a:gd name="connsiteX4-119" fmla="*/ 0 w 930169"/>
                <a:gd name="connsiteY4-120" fmla="*/ 95250 h 314793"/>
                <a:gd name="connsiteX0-121" fmla="*/ 0 w 930169"/>
                <a:gd name="connsiteY0-122" fmla="*/ 95250 h 320228"/>
                <a:gd name="connsiteX1-123" fmla="*/ 769434 w 930169"/>
                <a:gd name="connsiteY1-124" fmla="*/ 0 h 320228"/>
                <a:gd name="connsiteX2-125" fmla="*/ 930169 w 930169"/>
                <a:gd name="connsiteY2-126" fmla="*/ 174664 h 320228"/>
                <a:gd name="connsiteX3-127" fmla="*/ 37854 w 930169"/>
                <a:gd name="connsiteY3-128" fmla="*/ 308014 h 320228"/>
                <a:gd name="connsiteX4-129" fmla="*/ 0 w 930169"/>
                <a:gd name="connsiteY4-130" fmla="*/ 95250 h 320228"/>
                <a:gd name="connsiteX0-131" fmla="*/ 0 w 930169"/>
                <a:gd name="connsiteY0-132" fmla="*/ 95250 h 321882"/>
                <a:gd name="connsiteX1-133" fmla="*/ 769434 w 930169"/>
                <a:gd name="connsiteY1-134" fmla="*/ 0 h 321882"/>
                <a:gd name="connsiteX2-135" fmla="*/ 930169 w 930169"/>
                <a:gd name="connsiteY2-136" fmla="*/ 174664 h 321882"/>
                <a:gd name="connsiteX3-137" fmla="*/ 37854 w 930169"/>
                <a:gd name="connsiteY3-138" fmla="*/ 308014 h 321882"/>
                <a:gd name="connsiteX4-139" fmla="*/ 0 w 930169"/>
                <a:gd name="connsiteY4-140" fmla="*/ 95250 h 32188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930169" h="321882">
                  <a:moveTo>
                    <a:pt x="0" y="95250"/>
                  </a:moveTo>
                  <a:lnTo>
                    <a:pt x="769434" y="0"/>
                  </a:lnTo>
                  <a:lnTo>
                    <a:pt x="930169" y="174664"/>
                  </a:lnTo>
                  <a:cubicBezTo>
                    <a:pt x="777747" y="273089"/>
                    <a:pt x="467698" y="355639"/>
                    <a:pt x="37854" y="308014"/>
                  </a:cubicBezTo>
                  <a:lnTo>
                    <a:pt x="0" y="95250"/>
                  </a:ln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n w="0"/>
                <a:solidFill>
                  <a:schemeClr val="accent4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73" name="矩形 133"/>
            <p:cNvSpPr/>
            <p:nvPr/>
          </p:nvSpPr>
          <p:spPr>
            <a:xfrm>
              <a:off x="-1483092" y="1560144"/>
              <a:ext cx="945950" cy="273089"/>
            </a:xfrm>
            <a:custGeom>
              <a:avLst/>
              <a:gdLst>
                <a:gd name="connsiteX0" fmla="*/ 0 w 504625"/>
                <a:gd name="connsiteY0" fmla="*/ 0 h 387389"/>
                <a:gd name="connsiteX1" fmla="*/ 504625 w 504625"/>
                <a:gd name="connsiteY1" fmla="*/ 0 h 387389"/>
                <a:gd name="connsiteX2" fmla="*/ 504625 w 504625"/>
                <a:gd name="connsiteY2" fmla="*/ 387389 h 387389"/>
                <a:gd name="connsiteX3" fmla="*/ 0 w 504625"/>
                <a:gd name="connsiteY3" fmla="*/ 387389 h 387389"/>
                <a:gd name="connsiteX4" fmla="*/ 0 w 504625"/>
                <a:gd name="connsiteY4" fmla="*/ 0 h 387389"/>
                <a:gd name="connsiteX0-1" fmla="*/ 441325 w 945950"/>
                <a:gd name="connsiteY0-2" fmla="*/ 0 h 387389"/>
                <a:gd name="connsiteX1-3" fmla="*/ 945950 w 945950"/>
                <a:gd name="connsiteY1-4" fmla="*/ 0 h 387389"/>
                <a:gd name="connsiteX2-5" fmla="*/ 945950 w 945950"/>
                <a:gd name="connsiteY2-6" fmla="*/ 387389 h 387389"/>
                <a:gd name="connsiteX3-7" fmla="*/ 0 w 945950"/>
                <a:gd name="connsiteY3-8" fmla="*/ 260389 h 387389"/>
                <a:gd name="connsiteX4-9" fmla="*/ 441325 w 945950"/>
                <a:gd name="connsiteY4-10" fmla="*/ 0 h 387389"/>
                <a:gd name="connsiteX0-11" fmla="*/ 441325 w 945950"/>
                <a:gd name="connsiteY0-12" fmla="*/ 0 h 260389"/>
                <a:gd name="connsiteX1-13" fmla="*/ 945950 w 945950"/>
                <a:gd name="connsiteY1-14" fmla="*/ 0 h 260389"/>
                <a:gd name="connsiteX2-15" fmla="*/ 495100 w 945950"/>
                <a:gd name="connsiteY2-16" fmla="*/ 133389 h 260389"/>
                <a:gd name="connsiteX3-17" fmla="*/ 0 w 945950"/>
                <a:gd name="connsiteY3-18" fmla="*/ 260389 h 260389"/>
                <a:gd name="connsiteX4-19" fmla="*/ 441325 w 945950"/>
                <a:gd name="connsiteY4-20" fmla="*/ 0 h 260389"/>
                <a:gd name="connsiteX0-21" fmla="*/ 441325 w 945950"/>
                <a:gd name="connsiteY0-22" fmla="*/ 0 h 263564"/>
                <a:gd name="connsiteX1-23" fmla="*/ 945950 w 945950"/>
                <a:gd name="connsiteY1-24" fmla="*/ 0 h 263564"/>
                <a:gd name="connsiteX2-25" fmla="*/ 495100 w 945950"/>
                <a:gd name="connsiteY2-26" fmla="*/ 263564 h 263564"/>
                <a:gd name="connsiteX3-27" fmla="*/ 0 w 945950"/>
                <a:gd name="connsiteY3-28" fmla="*/ 260389 h 263564"/>
                <a:gd name="connsiteX4-29" fmla="*/ 441325 w 945950"/>
                <a:gd name="connsiteY4-30" fmla="*/ 0 h 263564"/>
                <a:gd name="connsiteX0-31" fmla="*/ 441325 w 945950"/>
                <a:gd name="connsiteY0-32" fmla="*/ 9525 h 273089"/>
                <a:gd name="connsiteX1-33" fmla="*/ 945950 w 945950"/>
                <a:gd name="connsiteY1-34" fmla="*/ 0 h 273089"/>
                <a:gd name="connsiteX2-35" fmla="*/ 495100 w 945950"/>
                <a:gd name="connsiteY2-36" fmla="*/ 273089 h 273089"/>
                <a:gd name="connsiteX3-37" fmla="*/ 0 w 945950"/>
                <a:gd name="connsiteY3-38" fmla="*/ 269914 h 273089"/>
                <a:gd name="connsiteX4-39" fmla="*/ 441325 w 945950"/>
                <a:gd name="connsiteY4-40" fmla="*/ 9525 h 27308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945950" h="273089">
                  <a:moveTo>
                    <a:pt x="441325" y="9525"/>
                  </a:moveTo>
                  <a:lnTo>
                    <a:pt x="945950" y="0"/>
                  </a:lnTo>
                  <a:lnTo>
                    <a:pt x="495100" y="273089"/>
                  </a:lnTo>
                  <a:lnTo>
                    <a:pt x="0" y="269914"/>
                  </a:lnTo>
                  <a:lnTo>
                    <a:pt x="441325" y="9525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cxnSp>
          <p:nvCxnSpPr>
            <p:cNvPr id="74" name="直接连接符 73"/>
            <p:cNvCxnSpPr/>
            <p:nvPr/>
          </p:nvCxnSpPr>
          <p:spPr>
            <a:xfrm flipH="1">
              <a:off x="-1314568" y="1693296"/>
              <a:ext cx="304451" cy="130193"/>
            </a:xfrm>
            <a:prstGeom prst="line">
              <a:avLst/>
            </a:prstGeom>
            <a:ln w="12700"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75" name="直接连接符 74"/>
            <p:cNvCxnSpPr/>
            <p:nvPr/>
          </p:nvCxnSpPr>
          <p:spPr>
            <a:xfrm>
              <a:off x="-1314568" y="1817139"/>
              <a:ext cx="19060" cy="133569"/>
            </a:xfrm>
            <a:prstGeom prst="line">
              <a:avLst/>
            </a:prstGeom>
            <a:ln w="12700"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76" name="直接连接符 75"/>
            <p:cNvCxnSpPr/>
            <p:nvPr/>
          </p:nvCxnSpPr>
          <p:spPr>
            <a:xfrm>
              <a:off x="-1296864" y="1930292"/>
              <a:ext cx="17892" cy="57302"/>
            </a:xfrm>
            <a:prstGeom prst="line">
              <a:avLst/>
            </a:prstGeom>
            <a:ln w="38100"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77" name="直接连接符 76"/>
            <p:cNvCxnSpPr/>
            <p:nvPr/>
          </p:nvCxnSpPr>
          <p:spPr>
            <a:xfrm>
              <a:off x="-1284871" y="1974987"/>
              <a:ext cx="5899" cy="58438"/>
            </a:xfrm>
            <a:prstGeom prst="line">
              <a:avLst/>
            </a:prstGeom>
            <a:ln w="6350"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78" name="直接连接符 77"/>
            <p:cNvCxnSpPr/>
            <p:nvPr/>
          </p:nvCxnSpPr>
          <p:spPr>
            <a:xfrm>
              <a:off x="-1270348" y="1983707"/>
              <a:ext cx="5899" cy="58438"/>
            </a:xfrm>
            <a:prstGeom prst="line">
              <a:avLst/>
            </a:prstGeom>
            <a:ln w="6350"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79" name="直接连接符 78"/>
            <p:cNvCxnSpPr/>
            <p:nvPr/>
          </p:nvCxnSpPr>
          <p:spPr>
            <a:xfrm>
              <a:off x="-1293817" y="1974987"/>
              <a:ext cx="5899" cy="58438"/>
            </a:xfrm>
            <a:prstGeom prst="line">
              <a:avLst/>
            </a:prstGeom>
            <a:ln w="6350"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</p:grpSp>
      <p:grpSp>
        <p:nvGrpSpPr>
          <p:cNvPr id="80" name="组合 79"/>
          <p:cNvGrpSpPr/>
          <p:nvPr userDrawn="1"/>
        </p:nvGrpSpPr>
        <p:grpSpPr>
          <a:xfrm>
            <a:off x="2250264" y="1066816"/>
            <a:ext cx="561605" cy="472703"/>
            <a:chOff x="2192010" y="2032469"/>
            <a:chExt cx="623849" cy="525094"/>
          </a:xfrm>
        </p:grpSpPr>
        <p:grpSp>
          <p:nvGrpSpPr>
            <p:cNvPr id="81" name="组合 80"/>
            <p:cNvGrpSpPr/>
            <p:nvPr/>
          </p:nvGrpSpPr>
          <p:grpSpPr>
            <a:xfrm rot="1060554">
              <a:off x="2192010" y="2082491"/>
              <a:ext cx="598540" cy="475072"/>
              <a:chOff x="-1789162" y="2952240"/>
              <a:chExt cx="598540" cy="475072"/>
            </a:xfrm>
          </p:grpSpPr>
          <p:sp>
            <p:nvSpPr>
              <p:cNvPr id="86" name="矩形 158"/>
              <p:cNvSpPr/>
              <p:nvPr/>
            </p:nvSpPr>
            <p:spPr>
              <a:xfrm>
                <a:off x="-1789162" y="2952240"/>
                <a:ext cx="315851" cy="475072"/>
              </a:xfrm>
              <a:custGeom>
                <a:avLst/>
                <a:gdLst>
                  <a:gd name="connsiteX0" fmla="*/ 0 w 102393"/>
                  <a:gd name="connsiteY0" fmla="*/ 0 h 462922"/>
                  <a:gd name="connsiteX1" fmla="*/ 102393 w 102393"/>
                  <a:gd name="connsiteY1" fmla="*/ 0 h 462922"/>
                  <a:gd name="connsiteX2" fmla="*/ 102393 w 102393"/>
                  <a:gd name="connsiteY2" fmla="*/ 462922 h 462922"/>
                  <a:gd name="connsiteX3" fmla="*/ 0 w 102393"/>
                  <a:gd name="connsiteY3" fmla="*/ 462922 h 462922"/>
                  <a:gd name="connsiteX4" fmla="*/ 0 w 102393"/>
                  <a:gd name="connsiteY4" fmla="*/ 0 h 462922"/>
                  <a:gd name="connsiteX0-1" fmla="*/ 0 w 264318"/>
                  <a:gd name="connsiteY0-2" fmla="*/ 0 h 462922"/>
                  <a:gd name="connsiteX1-3" fmla="*/ 102393 w 264318"/>
                  <a:gd name="connsiteY1-4" fmla="*/ 0 h 462922"/>
                  <a:gd name="connsiteX2-5" fmla="*/ 264318 w 264318"/>
                  <a:gd name="connsiteY2-6" fmla="*/ 460540 h 462922"/>
                  <a:gd name="connsiteX3-7" fmla="*/ 0 w 264318"/>
                  <a:gd name="connsiteY3-8" fmla="*/ 462922 h 462922"/>
                  <a:gd name="connsiteX4-9" fmla="*/ 0 w 264318"/>
                  <a:gd name="connsiteY4-10" fmla="*/ 0 h 462922"/>
                  <a:gd name="connsiteX0-11" fmla="*/ 0 w 264318"/>
                  <a:gd name="connsiteY0-12" fmla="*/ 0 h 460540"/>
                  <a:gd name="connsiteX1-13" fmla="*/ 102393 w 264318"/>
                  <a:gd name="connsiteY1-14" fmla="*/ 0 h 460540"/>
                  <a:gd name="connsiteX2-15" fmla="*/ 264318 w 264318"/>
                  <a:gd name="connsiteY2-16" fmla="*/ 460540 h 460540"/>
                  <a:gd name="connsiteX3-17" fmla="*/ 169069 w 264318"/>
                  <a:gd name="connsiteY3-18" fmla="*/ 458160 h 460540"/>
                  <a:gd name="connsiteX4-19" fmla="*/ 0 w 264318"/>
                  <a:gd name="connsiteY4-20" fmla="*/ 0 h 460540"/>
                  <a:gd name="connsiteX0-21" fmla="*/ 0 w 264318"/>
                  <a:gd name="connsiteY0-22" fmla="*/ 0 h 460540"/>
                  <a:gd name="connsiteX1-23" fmla="*/ 102393 w 264318"/>
                  <a:gd name="connsiteY1-24" fmla="*/ 0 h 460540"/>
                  <a:gd name="connsiteX2-25" fmla="*/ 264318 w 264318"/>
                  <a:gd name="connsiteY2-26" fmla="*/ 460540 h 460540"/>
                  <a:gd name="connsiteX3-27" fmla="*/ 169069 w 264318"/>
                  <a:gd name="connsiteY3-28" fmla="*/ 458160 h 460540"/>
                  <a:gd name="connsiteX4-29" fmla="*/ 0 w 264318"/>
                  <a:gd name="connsiteY4-30" fmla="*/ 0 h 460540"/>
                  <a:gd name="connsiteX0-31" fmla="*/ 0 w 245268"/>
                  <a:gd name="connsiteY0-32" fmla="*/ 0 h 458270"/>
                  <a:gd name="connsiteX1-33" fmla="*/ 102393 w 245268"/>
                  <a:gd name="connsiteY1-34" fmla="*/ 0 h 458270"/>
                  <a:gd name="connsiteX2-35" fmla="*/ 245268 w 245268"/>
                  <a:gd name="connsiteY2-36" fmla="*/ 377197 h 458270"/>
                  <a:gd name="connsiteX3-37" fmla="*/ 169069 w 245268"/>
                  <a:gd name="connsiteY3-38" fmla="*/ 458160 h 458270"/>
                  <a:gd name="connsiteX4-39" fmla="*/ 0 w 245268"/>
                  <a:gd name="connsiteY4-40" fmla="*/ 0 h 458270"/>
                  <a:gd name="connsiteX0-41" fmla="*/ 0 w 247651"/>
                  <a:gd name="connsiteY0-42" fmla="*/ 0 h 472553"/>
                  <a:gd name="connsiteX1-43" fmla="*/ 102393 w 247651"/>
                  <a:gd name="connsiteY1-44" fmla="*/ 0 h 472553"/>
                  <a:gd name="connsiteX2-45" fmla="*/ 245268 w 247651"/>
                  <a:gd name="connsiteY2-46" fmla="*/ 377197 h 472553"/>
                  <a:gd name="connsiteX3-47" fmla="*/ 247651 w 247651"/>
                  <a:gd name="connsiteY3-48" fmla="*/ 472448 h 472553"/>
                  <a:gd name="connsiteX4-49" fmla="*/ 0 w 247651"/>
                  <a:gd name="connsiteY4-50" fmla="*/ 0 h 472553"/>
                  <a:gd name="connsiteX0-51" fmla="*/ 1248 w 248899"/>
                  <a:gd name="connsiteY0-52" fmla="*/ 0 h 472559"/>
                  <a:gd name="connsiteX1-53" fmla="*/ 103641 w 248899"/>
                  <a:gd name="connsiteY1-54" fmla="*/ 0 h 472559"/>
                  <a:gd name="connsiteX2-55" fmla="*/ 246516 w 248899"/>
                  <a:gd name="connsiteY2-56" fmla="*/ 377197 h 472559"/>
                  <a:gd name="connsiteX3-57" fmla="*/ 248899 w 248899"/>
                  <a:gd name="connsiteY3-58" fmla="*/ 472448 h 472559"/>
                  <a:gd name="connsiteX4-59" fmla="*/ 1248 w 248899"/>
                  <a:gd name="connsiteY4-60" fmla="*/ 0 h 472559"/>
                  <a:gd name="connsiteX0-61" fmla="*/ 1248 w 248899"/>
                  <a:gd name="connsiteY0-62" fmla="*/ 0 h 472559"/>
                  <a:gd name="connsiteX1-63" fmla="*/ 103641 w 248899"/>
                  <a:gd name="connsiteY1-64" fmla="*/ 0 h 472559"/>
                  <a:gd name="connsiteX2-65" fmla="*/ 246516 w 248899"/>
                  <a:gd name="connsiteY2-66" fmla="*/ 377197 h 472559"/>
                  <a:gd name="connsiteX3-67" fmla="*/ 248899 w 248899"/>
                  <a:gd name="connsiteY3-68" fmla="*/ 472448 h 472559"/>
                  <a:gd name="connsiteX4-69" fmla="*/ 1248 w 248899"/>
                  <a:gd name="connsiteY4-70" fmla="*/ 0 h 472559"/>
                  <a:gd name="connsiteX0-71" fmla="*/ 1248 w 248899"/>
                  <a:gd name="connsiteY0-72" fmla="*/ 0 h 472559"/>
                  <a:gd name="connsiteX1-73" fmla="*/ 103641 w 248899"/>
                  <a:gd name="connsiteY1-74" fmla="*/ 0 h 472559"/>
                  <a:gd name="connsiteX2-75" fmla="*/ 246516 w 248899"/>
                  <a:gd name="connsiteY2-76" fmla="*/ 377197 h 472559"/>
                  <a:gd name="connsiteX3-77" fmla="*/ 248899 w 248899"/>
                  <a:gd name="connsiteY3-78" fmla="*/ 472448 h 472559"/>
                  <a:gd name="connsiteX4-79" fmla="*/ 1248 w 248899"/>
                  <a:gd name="connsiteY4-80" fmla="*/ 0 h 472559"/>
                  <a:gd name="connsiteX0-81" fmla="*/ 1248 w 248899"/>
                  <a:gd name="connsiteY0-82" fmla="*/ 0 h 472559"/>
                  <a:gd name="connsiteX1-83" fmla="*/ 103641 w 248899"/>
                  <a:gd name="connsiteY1-84" fmla="*/ 0 h 472559"/>
                  <a:gd name="connsiteX2-85" fmla="*/ 246516 w 248899"/>
                  <a:gd name="connsiteY2-86" fmla="*/ 377197 h 472559"/>
                  <a:gd name="connsiteX3-87" fmla="*/ 248899 w 248899"/>
                  <a:gd name="connsiteY3-88" fmla="*/ 472448 h 472559"/>
                  <a:gd name="connsiteX4-89" fmla="*/ 1248 w 248899"/>
                  <a:gd name="connsiteY4-90" fmla="*/ 0 h 472559"/>
                  <a:gd name="connsiteX0-91" fmla="*/ 1248 w 248899"/>
                  <a:gd name="connsiteY0-92" fmla="*/ 0 h 472559"/>
                  <a:gd name="connsiteX1-93" fmla="*/ 103641 w 248899"/>
                  <a:gd name="connsiteY1-94" fmla="*/ 0 h 472559"/>
                  <a:gd name="connsiteX2-95" fmla="*/ 246516 w 248899"/>
                  <a:gd name="connsiteY2-96" fmla="*/ 377197 h 472559"/>
                  <a:gd name="connsiteX3-97" fmla="*/ 248899 w 248899"/>
                  <a:gd name="connsiteY3-98" fmla="*/ 472448 h 472559"/>
                  <a:gd name="connsiteX4-99" fmla="*/ 1248 w 248899"/>
                  <a:gd name="connsiteY4-100" fmla="*/ 0 h 472559"/>
                  <a:gd name="connsiteX0-101" fmla="*/ 4465 w 252116"/>
                  <a:gd name="connsiteY0-102" fmla="*/ 0 h 474157"/>
                  <a:gd name="connsiteX1-103" fmla="*/ 106858 w 252116"/>
                  <a:gd name="connsiteY1-104" fmla="*/ 0 h 474157"/>
                  <a:gd name="connsiteX2-105" fmla="*/ 249733 w 252116"/>
                  <a:gd name="connsiteY2-106" fmla="*/ 377197 h 474157"/>
                  <a:gd name="connsiteX3-107" fmla="*/ 252116 w 252116"/>
                  <a:gd name="connsiteY3-108" fmla="*/ 472448 h 474157"/>
                  <a:gd name="connsiteX4-109" fmla="*/ 4465 w 252116"/>
                  <a:gd name="connsiteY4-110" fmla="*/ 0 h 474157"/>
                  <a:gd name="connsiteX0-111" fmla="*/ 4465 w 252116"/>
                  <a:gd name="connsiteY0-112" fmla="*/ 0 h 474157"/>
                  <a:gd name="connsiteX1-113" fmla="*/ 99714 w 252116"/>
                  <a:gd name="connsiteY1-114" fmla="*/ 0 h 474157"/>
                  <a:gd name="connsiteX2-115" fmla="*/ 249733 w 252116"/>
                  <a:gd name="connsiteY2-116" fmla="*/ 377197 h 474157"/>
                  <a:gd name="connsiteX3-117" fmla="*/ 252116 w 252116"/>
                  <a:gd name="connsiteY3-118" fmla="*/ 472448 h 474157"/>
                  <a:gd name="connsiteX4-119" fmla="*/ 4465 w 252116"/>
                  <a:gd name="connsiteY4-120" fmla="*/ 0 h 474157"/>
                  <a:gd name="connsiteX0-121" fmla="*/ 4046 w 254079"/>
                  <a:gd name="connsiteY0-122" fmla="*/ 0 h 474157"/>
                  <a:gd name="connsiteX1-123" fmla="*/ 101677 w 254079"/>
                  <a:gd name="connsiteY1-124" fmla="*/ 0 h 474157"/>
                  <a:gd name="connsiteX2-125" fmla="*/ 251696 w 254079"/>
                  <a:gd name="connsiteY2-126" fmla="*/ 377197 h 474157"/>
                  <a:gd name="connsiteX3-127" fmla="*/ 254079 w 254079"/>
                  <a:gd name="connsiteY3-128" fmla="*/ 472448 h 474157"/>
                  <a:gd name="connsiteX4-129" fmla="*/ 4046 w 254079"/>
                  <a:gd name="connsiteY4-130" fmla="*/ 0 h 474157"/>
                  <a:gd name="connsiteX0-131" fmla="*/ 3028 w 253061"/>
                  <a:gd name="connsiteY0-132" fmla="*/ 0 h 474180"/>
                  <a:gd name="connsiteX1-133" fmla="*/ 100659 w 253061"/>
                  <a:gd name="connsiteY1-134" fmla="*/ 0 h 474180"/>
                  <a:gd name="connsiteX2-135" fmla="*/ 250678 w 253061"/>
                  <a:gd name="connsiteY2-136" fmla="*/ 377197 h 474180"/>
                  <a:gd name="connsiteX3-137" fmla="*/ 253061 w 253061"/>
                  <a:gd name="connsiteY3-138" fmla="*/ 472448 h 474180"/>
                  <a:gd name="connsiteX4-139" fmla="*/ 3028 w 253061"/>
                  <a:gd name="connsiteY4-140" fmla="*/ 0 h 474180"/>
                  <a:gd name="connsiteX0-141" fmla="*/ 235 w 250268"/>
                  <a:gd name="connsiteY0-142" fmla="*/ 0 h 475403"/>
                  <a:gd name="connsiteX1-143" fmla="*/ 97866 w 250268"/>
                  <a:gd name="connsiteY1-144" fmla="*/ 0 h 475403"/>
                  <a:gd name="connsiteX2-145" fmla="*/ 247885 w 250268"/>
                  <a:gd name="connsiteY2-146" fmla="*/ 377197 h 475403"/>
                  <a:gd name="connsiteX3-147" fmla="*/ 250268 w 250268"/>
                  <a:gd name="connsiteY3-148" fmla="*/ 472448 h 475403"/>
                  <a:gd name="connsiteX4-149" fmla="*/ 235 w 250268"/>
                  <a:gd name="connsiteY4-150" fmla="*/ 0 h 475403"/>
                  <a:gd name="connsiteX0-151" fmla="*/ 1740 w 251773"/>
                  <a:gd name="connsiteY0-152" fmla="*/ 0 h 475403"/>
                  <a:gd name="connsiteX1-153" fmla="*/ 99371 w 251773"/>
                  <a:gd name="connsiteY1-154" fmla="*/ 0 h 475403"/>
                  <a:gd name="connsiteX2-155" fmla="*/ 249390 w 251773"/>
                  <a:gd name="connsiteY2-156" fmla="*/ 377197 h 475403"/>
                  <a:gd name="connsiteX3-157" fmla="*/ 251773 w 251773"/>
                  <a:gd name="connsiteY3-158" fmla="*/ 472448 h 475403"/>
                  <a:gd name="connsiteX4-159" fmla="*/ 1740 w 251773"/>
                  <a:gd name="connsiteY4-160" fmla="*/ 0 h 475403"/>
                  <a:gd name="connsiteX0-161" fmla="*/ 1740 w 251773"/>
                  <a:gd name="connsiteY0-162" fmla="*/ 0 h 475403"/>
                  <a:gd name="connsiteX1-163" fmla="*/ 99371 w 251773"/>
                  <a:gd name="connsiteY1-164" fmla="*/ 0 h 475403"/>
                  <a:gd name="connsiteX2-165" fmla="*/ 249390 w 251773"/>
                  <a:gd name="connsiteY2-166" fmla="*/ 377197 h 475403"/>
                  <a:gd name="connsiteX3-167" fmla="*/ 251773 w 251773"/>
                  <a:gd name="connsiteY3-168" fmla="*/ 472448 h 475403"/>
                  <a:gd name="connsiteX4-169" fmla="*/ 1740 w 251773"/>
                  <a:gd name="connsiteY4-170" fmla="*/ 0 h 475403"/>
                  <a:gd name="connsiteX0-171" fmla="*/ 1740 w 251773"/>
                  <a:gd name="connsiteY0-172" fmla="*/ 0 h 475403"/>
                  <a:gd name="connsiteX1-173" fmla="*/ 99371 w 251773"/>
                  <a:gd name="connsiteY1-174" fmla="*/ 0 h 475403"/>
                  <a:gd name="connsiteX2-175" fmla="*/ 249390 w 251773"/>
                  <a:gd name="connsiteY2-176" fmla="*/ 377197 h 475403"/>
                  <a:gd name="connsiteX3-177" fmla="*/ 251773 w 251773"/>
                  <a:gd name="connsiteY3-178" fmla="*/ 472448 h 475403"/>
                  <a:gd name="connsiteX4-179" fmla="*/ 1740 w 251773"/>
                  <a:gd name="connsiteY4-180" fmla="*/ 0 h 475403"/>
                  <a:gd name="connsiteX0-181" fmla="*/ 1740 w 251773"/>
                  <a:gd name="connsiteY0-182" fmla="*/ 0 h 475403"/>
                  <a:gd name="connsiteX1-183" fmla="*/ 99371 w 251773"/>
                  <a:gd name="connsiteY1-184" fmla="*/ 0 h 475403"/>
                  <a:gd name="connsiteX2-185" fmla="*/ 249390 w 251773"/>
                  <a:gd name="connsiteY2-186" fmla="*/ 384341 h 475403"/>
                  <a:gd name="connsiteX3-187" fmla="*/ 251773 w 251773"/>
                  <a:gd name="connsiteY3-188" fmla="*/ 472448 h 475403"/>
                  <a:gd name="connsiteX4-189" fmla="*/ 1740 w 251773"/>
                  <a:gd name="connsiteY4-190" fmla="*/ 0 h 475403"/>
                  <a:gd name="connsiteX0-191" fmla="*/ 1740 w 275602"/>
                  <a:gd name="connsiteY0-192" fmla="*/ 0 h 475403"/>
                  <a:gd name="connsiteX1-193" fmla="*/ 99371 w 275602"/>
                  <a:gd name="connsiteY1-194" fmla="*/ 0 h 475403"/>
                  <a:gd name="connsiteX2-195" fmla="*/ 275584 w 275602"/>
                  <a:gd name="connsiteY2-196" fmla="*/ 386723 h 475403"/>
                  <a:gd name="connsiteX3-197" fmla="*/ 251773 w 275602"/>
                  <a:gd name="connsiteY3-198" fmla="*/ 472448 h 475403"/>
                  <a:gd name="connsiteX4-199" fmla="*/ 1740 w 275602"/>
                  <a:gd name="connsiteY4-200" fmla="*/ 0 h 475403"/>
                  <a:gd name="connsiteX0-201" fmla="*/ 0 w 288133"/>
                  <a:gd name="connsiteY0-202" fmla="*/ 0 h 473041"/>
                  <a:gd name="connsiteX1-203" fmla="*/ 97631 w 288133"/>
                  <a:gd name="connsiteY1-204" fmla="*/ 0 h 473041"/>
                  <a:gd name="connsiteX2-205" fmla="*/ 273844 w 288133"/>
                  <a:gd name="connsiteY2-206" fmla="*/ 386723 h 473041"/>
                  <a:gd name="connsiteX3-207" fmla="*/ 288133 w 288133"/>
                  <a:gd name="connsiteY3-208" fmla="*/ 470067 h 473041"/>
                  <a:gd name="connsiteX4-209" fmla="*/ 0 w 288133"/>
                  <a:gd name="connsiteY4-210" fmla="*/ 0 h 473041"/>
                  <a:gd name="connsiteX0-211" fmla="*/ 4547 w 292680"/>
                  <a:gd name="connsiteY0-212" fmla="*/ 0 h 472708"/>
                  <a:gd name="connsiteX1-213" fmla="*/ 102178 w 292680"/>
                  <a:gd name="connsiteY1-214" fmla="*/ 0 h 472708"/>
                  <a:gd name="connsiteX2-215" fmla="*/ 278391 w 292680"/>
                  <a:gd name="connsiteY2-216" fmla="*/ 386723 h 472708"/>
                  <a:gd name="connsiteX3-217" fmla="*/ 292680 w 292680"/>
                  <a:gd name="connsiteY3-218" fmla="*/ 470067 h 472708"/>
                  <a:gd name="connsiteX4-219" fmla="*/ 4547 w 292680"/>
                  <a:gd name="connsiteY4-220" fmla="*/ 0 h 472708"/>
                  <a:gd name="connsiteX0-221" fmla="*/ 4547 w 356979"/>
                  <a:gd name="connsiteY0-222" fmla="*/ 0 h 472708"/>
                  <a:gd name="connsiteX1-223" fmla="*/ 102178 w 356979"/>
                  <a:gd name="connsiteY1-224" fmla="*/ 0 h 472708"/>
                  <a:gd name="connsiteX2-225" fmla="*/ 356972 w 356979"/>
                  <a:gd name="connsiteY2-226" fmla="*/ 384342 h 472708"/>
                  <a:gd name="connsiteX3-227" fmla="*/ 292680 w 356979"/>
                  <a:gd name="connsiteY3-228" fmla="*/ 470067 h 472708"/>
                  <a:gd name="connsiteX4-229" fmla="*/ 4547 w 356979"/>
                  <a:gd name="connsiteY4-230" fmla="*/ 0 h 472708"/>
                  <a:gd name="connsiteX0-231" fmla="*/ 0 w 352530"/>
                  <a:gd name="connsiteY0-232" fmla="*/ 0 h 475072"/>
                  <a:gd name="connsiteX1-233" fmla="*/ 97631 w 352530"/>
                  <a:gd name="connsiteY1-234" fmla="*/ 0 h 475072"/>
                  <a:gd name="connsiteX2-235" fmla="*/ 352425 w 352530"/>
                  <a:gd name="connsiteY2-236" fmla="*/ 384342 h 475072"/>
                  <a:gd name="connsiteX3-237" fmla="*/ 350045 w 352530"/>
                  <a:gd name="connsiteY3-238" fmla="*/ 472448 h 475072"/>
                  <a:gd name="connsiteX4-239" fmla="*/ 0 w 352530"/>
                  <a:gd name="connsiteY4-240" fmla="*/ 0 h 475072"/>
                  <a:gd name="connsiteX0-241" fmla="*/ 0 w 352530"/>
                  <a:gd name="connsiteY0-242" fmla="*/ 0 h 475072"/>
                  <a:gd name="connsiteX1-243" fmla="*/ 97631 w 352530"/>
                  <a:gd name="connsiteY1-244" fmla="*/ 0 h 475072"/>
                  <a:gd name="connsiteX2-245" fmla="*/ 352425 w 352530"/>
                  <a:gd name="connsiteY2-246" fmla="*/ 384342 h 475072"/>
                  <a:gd name="connsiteX3-247" fmla="*/ 350045 w 352530"/>
                  <a:gd name="connsiteY3-248" fmla="*/ 472448 h 475072"/>
                  <a:gd name="connsiteX4-249" fmla="*/ 0 w 352530"/>
                  <a:gd name="connsiteY4-250" fmla="*/ 0 h 475072"/>
                  <a:gd name="connsiteX0-251" fmla="*/ 0 w 352530"/>
                  <a:gd name="connsiteY0-252" fmla="*/ 0 h 475072"/>
                  <a:gd name="connsiteX1-253" fmla="*/ 97631 w 352530"/>
                  <a:gd name="connsiteY1-254" fmla="*/ 0 h 475072"/>
                  <a:gd name="connsiteX2-255" fmla="*/ 352425 w 352530"/>
                  <a:gd name="connsiteY2-256" fmla="*/ 384342 h 475072"/>
                  <a:gd name="connsiteX3-257" fmla="*/ 350045 w 352530"/>
                  <a:gd name="connsiteY3-258" fmla="*/ 472448 h 475072"/>
                  <a:gd name="connsiteX4-259" fmla="*/ 0 w 352530"/>
                  <a:gd name="connsiteY4-260" fmla="*/ 0 h 475072"/>
                  <a:gd name="connsiteX0-261" fmla="*/ 0 w 357188"/>
                  <a:gd name="connsiteY0-262" fmla="*/ 0 h 475072"/>
                  <a:gd name="connsiteX1-263" fmla="*/ 97631 w 357188"/>
                  <a:gd name="connsiteY1-264" fmla="*/ 0 h 475072"/>
                  <a:gd name="connsiteX2-265" fmla="*/ 352425 w 357188"/>
                  <a:gd name="connsiteY2-266" fmla="*/ 384342 h 475072"/>
                  <a:gd name="connsiteX3-267" fmla="*/ 357188 w 357188"/>
                  <a:gd name="connsiteY3-268" fmla="*/ 472448 h 475072"/>
                  <a:gd name="connsiteX4-269" fmla="*/ 0 w 357188"/>
                  <a:gd name="connsiteY4-270" fmla="*/ 0 h 475072"/>
                  <a:gd name="connsiteX0-271" fmla="*/ 0 w 357188"/>
                  <a:gd name="connsiteY0-272" fmla="*/ 0 h 475072"/>
                  <a:gd name="connsiteX1-273" fmla="*/ 103016 w 357188"/>
                  <a:gd name="connsiteY1-274" fmla="*/ 0 h 475072"/>
                  <a:gd name="connsiteX2-275" fmla="*/ 352425 w 357188"/>
                  <a:gd name="connsiteY2-276" fmla="*/ 384342 h 475072"/>
                  <a:gd name="connsiteX3-277" fmla="*/ 357188 w 357188"/>
                  <a:gd name="connsiteY3-278" fmla="*/ 472448 h 475072"/>
                  <a:gd name="connsiteX4-279" fmla="*/ 0 w 357188"/>
                  <a:gd name="connsiteY4-280" fmla="*/ 0 h 475072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357188" h="475072">
                    <a:moveTo>
                      <a:pt x="0" y="0"/>
                    </a:moveTo>
                    <a:lnTo>
                      <a:pt x="103016" y="0"/>
                    </a:lnTo>
                    <a:cubicBezTo>
                      <a:pt x="107779" y="128113"/>
                      <a:pt x="90487" y="394340"/>
                      <a:pt x="352425" y="384342"/>
                    </a:cubicBezTo>
                    <a:cubicBezTo>
                      <a:pt x="353219" y="416092"/>
                      <a:pt x="356394" y="440698"/>
                      <a:pt x="357188" y="472448"/>
                    </a:cubicBezTo>
                    <a:cubicBezTo>
                      <a:pt x="-6350" y="507846"/>
                      <a:pt x="1587" y="176532"/>
                      <a:pt x="0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2"/>
                  </a:solidFill>
                </a:endParaRPr>
              </a:p>
            </p:txBody>
          </p:sp>
          <p:sp>
            <p:nvSpPr>
              <p:cNvPr id="87" name="矩形 158"/>
              <p:cNvSpPr/>
              <p:nvPr/>
            </p:nvSpPr>
            <p:spPr>
              <a:xfrm flipH="1">
                <a:off x="-1506473" y="2952240"/>
                <a:ext cx="315851" cy="475072"/>
              </a:xfrm>
              <a:custGeom>
                <a:avLst/>
                <a:gdLst>
                  <a:gd name="connsiteX0" fmla="*/ 0 w 102393"/>
                  <a:gd name="connsiteY0" fmla="*/ 0 h 462922"/>
                  <a:gd name="connsiteX1" fmla="*/ 102393 w 102393"/>
                  <a:gd name="connsiteY1" fmla="*/ 0 h 462922"/>
                  <a:gd name="connsiteX2" fmla="*/ 102393 w 102393"/>
                  <a:gd name="connsiteY2" fmla="*/ 462922 h 462922"/>
                  <a:gd name="connsiteX3" fmla="*/ 0 w 102393"/>
                  <a:gd name="connsiteY3" fmla="*/ 462922 h 462922"/>
                  <a:gd name="connsiteX4" fmla="*/ 0 w 102393"/>
                  <a:gd name="connsiteY4" fmla="*/ 0 h 462922"/>
                  <a:gd name="connsiteX0-1" fmla="*/ 0 w 264318"/>
                  <a:gd name="connsiteY0-2" fmla="*/ 0 h 462922"/>
                  <a:gd name="connsiteX1-3" fmla="*/ 102393 w 264318"/>
                  <a:gd name="connsiteY1-4" fmla="*/ 0 h 462922"/>
                  <a:gd name="connsiteX2-5" fmla="*/ 264318 w 264318"/>
                  <a:gd name="connsiteY2-6" fmla="*/ 460540 h 462922"/>
                  <a:gd name="connsiteX3-7" fmla="*/ 0 w 264318"/>
                  <a:gd name="connsiteY3-8" fmla="*/ 462922 h 462922"/>
                  <a:gd name="connsiteX4-9" fmla="*/ 0 w 264318"/>
                  <a:gd name="connsiteY4-10" fmla="*/ 0 h 462922"/>
                  <a:gd name="connsiteX0-11" fmla="*/ 0 w 264318"/>
                  <a:gd name="connsiteY0-12" fmla="*/ 0 h 460540"/>
                  <a:gd name="connsiteX1-13" fmla="*/ 102393 w 264318"/>
                  <a:gd name="connsiteY1-14" fmla="*/ 0 h 460540"/>
                  <a:gd name="connsiteX2-15" fmla="*/ 264318 w 264318"/>
                  <a:gd name="connsiteY2-16" fmla="*/ 460540 h 460540"/>
                  <a:gd name="connsiteX3-17" fmla="*/ 169069 w 264318"/>
                  <a:gd name="connsiteY3-18" fmla="*/ 458160 h 460540"/>
                  <a:gd name="connsiteX4-19" fmla="*/ 0 w 264318"/>
                  <a:gd name="connsiteY4-20" fmla="*/ 0 h 460540"/>
                  <a:gd name="connsiteX0-21" fmla="*/ 0 w 264318"/>
                  <a:gd name="connsiteY0-22" fmla="*/ 0 h 460540"/>
                  <a:gd name="connsiteX1-23" fmla="*/ 102393 w 264318"/>
                  <a:gd name="connsiteY1-24" fmla="*/ 0 h 460540"/>
                  <a:gd name="connsiteX2-25" fmla="*/ 264318 w 264318"/>
                  <a:gd name="connsiteY2-26" fmla="*/ 460540 h 460540"/>
                  <a:gd name="connsiteX3-27" fmla="*/ 169069 w 264318"/>
                  <a:gd name="connsiteY3-28" fmla="*/ 458160 h 460540"/>
                  <a:gd name="connsiteX4-29" fmla="*/ 0 w 264318"/>
                  <a:gd name="connsiteY4-30" fmla="*/ 0 h 460540"/>
                  <a:gd name="connsiteX0-31" fmla="*/ 0 w 245268"/>
                  <a:gd name="connsiteY0-32" fmla="*/ 0 h 458270"/>
                  <a:gd name="connsiteX1-33" fmla="*/ 102393 w 245268"/>
                  <a:gd name="connsiteY1-34" fmla="*/ 0 h 458270"/>
                  <a:gd name="connsiteX2-35" fmla="*/ 245268 w 245268"/>
                  <a:gd name="connsiteY2-36" fmla="*/ 377197 h 458270"/>
                  <a:gd name="connsiteX3-37" fmla="*/ 169069 w 245268"/>
                  <a:gd name="connsiteY3-38" fmla="*/ 458160 h 458270"/>
                  <a:gd name="connsiteX4-39" fmla="*/ 0 w 245268"/>
                  <a:gd name="connsiteY4-40" fmla="*/ 0 h 458270"/>
                  <a:gd name="connsiteX0-41" fmla="*/ 0 w 247651"/>
                  <a:gd name="connsiteY0-42" fmla="*/ 0 h 472553"/>
                  <a:gd name="connsiteX1-43" fmla="*/ 102393 w 247651"/>
                  <a:gd name="connsiteY1-44" fmla="*/ 0 h 472553"/>
                  <a:gd name="connsiteX2-45" fmla="*/ 245268 w 247651"/>
                  <a:gd name="connsiteY2-46" fmla="*/ 377197 h 472553"/>
                  <a:gd name="connsiteX3-47" fmla="*/ 247651 w 247651"/>
                  <a:gd name="connsiteY3-48" fmla="*/ 472448 h 472553"/>
                  <a:gd name="connsiteX4-49" fmla="*/ 0 w 247651"/>
                  <a:gd name="connsiteY4-50" fmla="*/ 0 h 472553"/>
                  <a:gd name="connsiteX0-51" fmla="*/ 1248 w 248899"/>
                  <a:gd name="connsiteY0-52" fmla="*/ 0 h 472559"/>
                  <a:gd name="connsiteX1-53" fmla="*/ 103641 w 248899"/>
                  <a:gd name="connsiteY1-54" fmla="*/ 0 h 472559"/>
                  <a:gd name="connsiteX2-55" fmla="*/ 246516 w 248899"/>
                  <a:gd name="connsiteY2-56" fmla="*/ 377197 h 472559"/>
                  <a:gd name="connsiteX3-57" fmla="*/ 248899 w 248899"/>
                  <a:gd name="connsiteY3-58" fmla="*/ 472448 h 472559"/>
                  <a:gd name="connsiteX4-59" fmla="*/ 1248 w 248899"/>
                  <a:gd name="connsiteY4-60" fmla="*/ 0 h 472559"/>
                  <a:gd name="connsiteX0-61" fmla="*/ 1248 w 248899"/>
                  <a:gd name="connsiteY0-62" fmla="*/ 0 h 472559"/>
                  <a:gd name="connsiteX1-63" fmla="*/ 103641 w 248899"/>
                  <a:gd name="connsiteY1-64" fmla="*/ 0 h 472559"/>
                  <a:gd name="connsiteX2-65" fmla="*/ 246516 w 248899"/>
                  <a:gd name="connsiteY2-66" fmla="*/ 377197 h 472559"/>
                  <a:gd name="connsiteX3-67" fmla="*/ 248899 w 248899"/>
                  <a:gd name="connsiteY3-68" fmla="*/ 472448 h 472559"/>
                  <a:gd name="connsiteX4-69" fmla="*/ 1248 w 248899"/>
                  <a:gd name="connsiteY4-70" fmla="*/ 0 h 472559"/>
                  <a:gd name="connsiteX0-71" fmla="*/ 1248 w 248899"/>
                  <a:gd name="connsiteY0-72" fmla="*/ 0 h 472559"/>
                  <a:gd name="connsiteX1-73" fmla="*/ 103641 w 248899"/>
                  <a:gd name="connsiteY1-74" fmla="*/ 0 h 472559"/>
                  <a:gd name="connsiteX2-75" fmla="*/ 246516 w 248899"/>
                  <a:gd name="connsiteY2-76" fmla="*/ 377197 h 472559"/>
                  <a:gd name="connsiteX3-77" fmla="*/ 248899 w 248899"/>
                  <a:gd name="connsiteY3-78" fmla="*/ 472448 h 472559"/>
                  <a:gd name="connsiteX4-79" fmla="*/ 1248 w 248899"/>
                  <a:gd name="connsiteY4-80" fmla="*/ 0 h 472559"/>
                  <a:gd name="connsiteX0-81" fmla="*/ 1248 w 248899"/>
                  <a:gd name="connsiteY0-82" fmla="*/ 0 h 472559"/>
                  <a:gd name="connsiteX1-83" fmla="*/ 103641 w 248899"/>
                  <a:gd name="connsiteY1-84" fmla="*/ 0 h 472559"/>
                  <a:gd name="connsiteX2-85" fmla="*/ 246516 w 248899"/>
                  <a:gd name="connsiteY2-86" fmla="*/ 377197 h 472559"/>
                  <a:gd name="connsiteX3-87" fmla="*/ 248899 w 248899"/>
                  <a:gd name="connsiteY3-88" fmla="*/ 472448 h 472559"/>
                  <a:gd name="connsiteX4-89" fmla="*/ 1248 w 248899"/>
                  <a:gd name="connsiteY4-90" fmla="*/ 0 h 472559"/>
                  <a:gd name="connsiteX0-91" fmla="*/ 1248 w 248899"/>
                  <a:gd name="connsiteY0-92" fmla="*/ 0 h 472559"/>
                  <a:gd name="connsiteX1-93" fmla="*/ 103641 w 248899"/>
                  <a:gd name="connsiteY1-94" fmla="*/ 0 h 472559"/>
                  <a:gd name="connsiteX2-95" fmla="*/ 246516 w 248899"/>
                  <a:gd name="connsiteY2-96" fmla="*/ 377197 h 472559"/>
                  <a:gd name="connsiteX3-97" fmla="*/ 248899 w 248899"/>
                  <a:gd name="connsiteY3-98" fmla="*/ 472448 h 472559"/>
                  <a:gd name="connsiteX4-99" fmla="*/ 1248 w 248899"/>
                  <a:gd name="connsiteY4-100" fmla="*/ 0 h 472559"/>
                  <a:gd name="connsiteX0-101" fmla="*/ 4465 w 252116"/>
                  <a:gd name="connsiteY0-102" fmla="*/ 0 h 474157"/>
                  <a:gd name="connsiteX1-103" fmla="*/ 106858 w 252116"/>
                  <a:gd name="connsiteY1-104" fmla="*/ 0 h 474157"/>
                  <a:gd name="connsiteX2-105" fmla="*/ 249733 w 252116"/>
                  <a:gd name="connsiteY2-106" fmla="*/ 377197 h 474157"/>
                  <a:gd name="connsiteX3-107" fmla="*/ 252116 w 252116"/>
                  <a:gd name="connsiteY3-108" fmla="*/ 472448 h 474157"/>
                  <a:gd name="connsiteX4-109" fmla="*/ 4465 w 252116"/>
                  <a:gd name="connsiteY4-110" fmla="*/ 0 h 474157"/>
                  <a:gd name="connsiteX0-111" fmla="*/ 4465 w 252116"/>
                  <a:gd name="connsiteY0-112" fmla="*/ 0 h 474157"/>
                  <a:gd name="connsiteX1-113" fmla="*/ 99714 w 252116"/>
                  <a:gd name="connsiteY1-114" fmla="*/ 0 h 474157"/>
                  <a:gd name="connsiteX2-115" fmla="*/ 249733 w 252116"/>
                  <a:gd name="connsiteY2-116" fmla="*/ 377197 h 474157"/>
                  <a:gd name="connsiteX3-117" fmla="*/ 252116 w 252116"/>
                  <a:gd name="connsiteY3-118" fmla="*/ 472448 h 474157"/>
                  <a:gd name="connsiteX4-119" fmla="*/ 4465 w 252116"/>
                  <a:gd name="connsiteY4-120" fmla="*/ 0 h 474157"/>
                  <a:gd name="connsiteX0-121" fmla="*/ 4046 w 254079"/>
                  <a:gd name="connsiteY0-122" fmla="*/ 0 h 474157"/>
                  <a:gd name="connsiteX1-123" fmla="*/ 101677 w 254079"/>
                  <a:gd name="connsiteY1-124" fmla="*/ 0 h 474157"/>
                  <a:gd name="connsiteX2-125" fmla="*/ 251696 w 254079"/>
                  <a:gd name="connsiteY2-126" fmla="*/ 377197 h 474157"/>
                  <a:gd name="connsiteX3-127" fmla="*/ 254079 w 254079"/>
                  <a:gd name="connsiteY3-128" fmla="*/ 472448 h 474157"/>
                  <a:gd name="connsiteX4-129" fmla="*/ 4046 w 254079"/>
                  <a:gd name="connsiteY4-130" fmla="*/ 0 h 474157"/>
                  <a:gd name="connsiteX0-131" fmla="*/ 3028 w 253061"/>
                  <a:gd name="connsiteY0-132" fmla="*/ 0 h 474180"/>
                  <a:gd name="connsiteX1-133" fmla="*/ 100659 w 253061"/>
                  <a:gd name="connsiteY1-134" fmla="*/ 0 h 474180"/>
                  <a:gd name="connsiteX2-135" fmla="*/ 250678 w 253061"/>
                  <a:gd name="connsiteY2-136" fmla="*/ 377197 h 474180"/>
                  <a:gd name="connsiteX3-137" fmla="*/ 253061 w 253061"/>
                  <a:gd name="connsiteY3-138" fmla="*/ 472448 h 474180"/>
                  <a:gd name="connsiteX4-139" fmla="*/ 3028 w 253061"/>
                  <a:gd name="connsiteY4-140" fmla="*/ 0 h 474180"/>
                  <a:gd name="connsiteX0-141" fmla="*/ 235 w 250268"/>
                  <a:gd name="connsiteY0-142" fmla="*/ 0 h 475403"/>
                  <a:gd name="connsiteX1-143" fmla="*/ 97866 w 250268"/>
                  <a:gd name="connsiteY1-144" fmla="*/ 0 h 475403"/>
                  <a:gd name="connsiteX2-145" fmla="*/ 247885 w 250268"/>
                  <a:gd name="connsiteY2-146" fmla="*/ 377197 h 475403"/>
                  <a:gd name="connsiteX3-147" fmla="*/ 250268 w 250268"/>
                  <a:gd name="connsiteY3-148" fmla="*/ 472448 h 475403"/>
                  <a:gd name="connsiteX4-149" fmla="*/ 235 w 250268"/>
                  <a:gd name="connsiteY4-150" fmla="*/ 0 h 475403"/>
                  <a:gd name="connsiteX0-151" fmla="*/ 1740 w 251773"/>
                  <a:gd name="connsiteY0-152" fmla="*/ 0 h 475403"/>
                  <a:gd name="connsiteX1-153" fmla="*/ 99371 w 251773"/>
                  <a:gd name="connsiteY1-154" fmla="*/ 0 h 475403"/>
                  <a:gd name="connsiteX2-155" fmla="*/ 249390 w 251773"/>
                  <a:gd name="connsiteY2-156" fmla="*/ 377197 h 475403"/>
                  <a:gd name="connsiteX3-157" fmla="*/ 251773 w 251773"/>
                  <a:gd name="connsiteY3-158" fmla="*/ 472448 h 475403"/>
                  <a:gd name="connsiteX4-159" fmla="*/ 1740 w 251773"/>
                  <a:gd name="connsiteY4-160" fmla="*/ 0 h 475403"/>
                  <a:gd name="connsiteX0-161" fmla="*/ 1740 w 251773"/>
                  <a:gd name="connsiteY0-162" fmla="*/ 0 h 475403"/>
                  <a:gd name="connsiteX1-163" fmla="*/ 99371 w 251773"/>
                  <a:gd name="connsiteY1-164" fmla="*/ 0 h 475403"/>
                  <a:gd name="connsiteX2-165" fmla="*/ 249390 w 251773"/>
                  <a:gd name="connsiteY2-166" fmla="*/ 377197 h 475403"/>
                  <a:gd name="connsiteX3-167" fmla="*/ 251773 w 251773"/>
                  <a:gd name="connsiteY3-168" fmla="*/ 472448 h 475403"/>
                  <a:gd name="connsiteX4-169" fmla="*/ 1740 w 251773"/>
                  <a:gd name="connsiteY4-170" fmla="*/ 0 h 475403"/>
                  <a:gd name="connsiteX0-171" fmla="*/ 1740 w 251773"/>
                  <a:gd name="connsiteY0-172" fmla="*/ 0 h 475403"/>
                  <a:gd name="connsiteX1-173" fmla="*/ 99371 w 251773"/>
                  <a:gd name="connsiteY1-174" fmla="*/ 0 h 475403"/>
                  <a:gd name="connsiteX2-175" fmla="*/ 249390 w 251773"/>
                  <a:gd name="connsiteY2-176" fmla="*/ 377197 h 475403"/>
                  <a:gd name="connsiteX3-177" fmla="*/ 251773 w 251773"/>
                  <a:gd name="connsiteY3-178" fmla="*/ 472448 h 475403"/>
                  <a:gd name="connsiteX4-179" fmla="*/ 1740 w 251773"/>
                  <a:gd name="connsiteY4-180" fmla="*/ 0 h 475403"/>
                  <a:gd name="connsiteX0-181" fmla="*/ 1740 w 251773"/>
                  <a:gd name="connsiteY0-182" fmla="*/ 0 h 475403"/>
                  <a:gd name="connsiteX1-183" fmla="*/ 99371 w 251773"/>
                  <a:gd name="connsiteY1-184" fmla="*/ 0 h 475403"/>
                  <a:gd name="connsiteX2-185" fmla="*/ 249390 w 251773"/>
                  <a:gd name="connsiteY2-186" fmla="*/ 384341 h 475403"/>
                  <a:gd name="connsiteX3-187" fmla="*/ 251773 w 251773"/>
                  <a:gd name="connsiteY3-188" fmla="*/ 472448 h 475403"/>
                  <a:gd name="connsiteX4-189" fmla="*/ 1740 w 251773"/>
                  <a:gd name="connsiteY4-190" fmla="*/ 0 h 475403"/>
                  <a:gd name="connsiteX0-191" fmla="*/ 1740 w 275602"/>
                  <a:gd name="connsiteY0-192" fmla="*/ 0 h 475403"/>
                  <a:gd name="connsiteX1-193" fmla="*/ 99371 w 275602"/>
                  <a:gd name="connsiteY1-194" fmla="*/ 0 h 475403"/>
                  <a:gd name="connsiteX2-195" fmla="*/ 275584 w 275602"/>
                  <a:gd name="connsiteY2-196" fmla="*/ 386723 h 475403"/>
                  <a:gd name="connsiteX3-197" fmla="*/ 251773 w 275602"/>
                  <a:gd name="connsiteY3-198" fmla="*/ 472448 h 475403"/>
                  <a:gd name="connsiteX4-199" fmla="*/ 1740 w 275602"/>
                  <a:gd name="connsiteY4-200" fmla="*/ 0 h 475403"/>
                  <a:gd name="connsiteX0-201" fmla="*/ 0 w 288133"/>
                  <a:gd name="connsiteY0-202" fmla="*/ 0 h 473041"/>
                  <a:gd name="connsiteX1-203" fmla="*/ 97631 w 288133"/>
                  <a:gd name="connsiteY1-204" fmla="*/ 0 h 473041"/>
                  <a:gd name="connsiteX2-205" fmla="*/ 273844 w 288133"/>
                  <a:gd name="connsiteY2-206" fmla="*/ 386723 h 473041"/>
                  <a:gd name="connsiteX3-207" fmla="*/ 288133 w 288133"/>
                  <a:gd name="connsiteY3-208" fmla="*/ 470067 h 473041"/>
                  <a:gd name="connsiteX4-209" fmla="*/ 0 w 288133"/>
                  <a:gd name="connsiteY4-210" fmla="*/ 0 h 473041"/>
                  <a:gd name="connsiteX0-211" fmla="*/ 4547 w 292680"/>
                  <a:gd name="connsiteY0-212" fmla="*/ 0 h 472708"/>
                  <a:gd name="connsiteX1-213" fmla="*/ 102178 w 292680"/>
                  <a:gd name="connsiteY1-214" fmla="*/ 0 h 472708"/>
                  <a:gd name="connsiteX2-215" fmla="*/ 278391 w 292680"/>
                  <a:gd name="connsiteY2-216" fmla="*/ 386723 h 472708"/>
                  <a:gd name="connsiteX3-217" fmla="*/ 292680 w 292680"/>
                  <a:gd name="connsiteY3-218" fmla="*/ 470067 h 472708"/>
                  <a:gd name="connsiteX4-219" fmla="*/ 4547 w 292680"/>
                  <a:gd name="connsiteY4-220" fmla="*/ 0 h 472708"/>
                  <a:gd name="connsiteX0-221" fmla="*/ 4547 w 356979"/>
                  <a:gd name="connsiteY0-222" fmla="*/ 0 h 472708"/>
                  <a:gd name="connsiteX1-223" fmla="*/ 102178 w 356979"/>
                  <a:gd name="connsiteY1-224" fmla="*/ 0 h 472708"/>
                  <a:gd name="connsiteX2-225" fmla="*/ 356972 w 356979"/>
                  <a:gd name="connsiteY2-226" fmla="*/ 384342 h 472708"/>
                  <a:gd name="connsiteX3-227" fmla="*/ 292680 w 356979"/>
                  <a:gd name="connsiteY3-228" fmla="*/ 470067 h 472708"/>
                  <a:gd name="connsiteX4-229" fmla="*/ 4547 w 356979"/>
                  <a:gd name="connsiteY4-230" fmla="*/ 0 h 472708"/>
                  <a:gd name="connsiteX0-231" fmla="*/ 0 w 352530"/>
                  <a:gd name="connsiteY0-232" fmla="*/ 0 h 475072"/>
                  <a:gd name="connsiteX1-233" fmla="*/ 97631 w 352530"/>
                  <a:gd name="connsiteY1-234" fmla="*/ 0 h 475072"/>
                  <a:gd name="connsiteX2-235" fmla="*/ 352425 w 352530"/>
                  <a:gd name="connsiteY2-236" fmla="*/ 384342 h 475072"/>
                  <a:gd name="connsiteX3-237" fmla="*/ 350045 w 352530"/>
                  <a:gd name="connsiteY3-238" fmla="*/ 472448 h 475072"/>
                  <a:gd name="connsiteX4-239" fmla="*/ 0 w 352530"/>
                  <a:gd name="connsiteY4-240" fmla="*/ 0 h 475072"/>
                  <a:gd name="connsiteX0-241" fmla="*/ 0 w 352530"/>
                  <a:gd name="connsiteY0-242" fmla="*/ 0 h 475072"/>
                  <a:gd name="connsiteX1-243" fmla="*/ 97631 w 352530"/>
                  <a:gd name="connsiteY1-244" fmla="*/ 0 h 475072"/>
                  <a:gd name="connsiteX2-245" fmla="*/ 352425 w 352530"/>
                  <a:gd name="connsiteY2-246" fmla="*/ 384342 h 475072"/>
                  <a:gd name="connsiteX3-247" fmla="*/ 350045 w 352530"/>
                  <a:gd name="connsiteY3-248" fmla="*/ 472448 h 475072"/>
                  <a:gd name="connsiteX4-249" fmla="*/ 0 w 352530"/>
                  <a:gd name="connsiteY4-250" fmla="*/ 0 h 475072"/>
                  <a:gd name="connsiteX0-251" fmla="*/ 0 w 352530"/>
                  <a:gd name="connsiteY0-252" fmla="*/ 0 h 475072"/>
                  <a:gd name="connsiteX1-253" fmla="*/ 97631 w 352530"/>
                  <a:gd name="connsiteY1-254" fmla="*/ 0 h 475072"/>
                  <a:gd name="connsiteX2-255" fmla="*/ 352425 w 352530"/>
                  <a:gd name="connsiteY2-256" fmla="*/ 384342 h 475072"/>
                  <a:gd name="connsiteX3-257" fmla="*/ 350045 w 352530"/>
                  <a:gd name="connsiteY3-258" fmla="*/ 472448 h 475072"/>
                  <a:gd name="connsiteX4-259" fmla="*/ 0 w 352530"/>
                  <a:gd name="connsiteY4-260" fmla="*/ 0 h 475072"/>
                  <a:gd name="connsiteX0-261" fmla="*/ 0 w 357188"/>
                  <a:gd name="connsiteY0-262" fmla="*/ 0 h 475072"/>
                  <a:gd name="connsiteX1-263" fmla="*/ 97631 w 357188"/>
                  <a:gd name="connsiteY1-264" fmla="*/ 0 h 475072"/>
                  <a:gd name="connsiteX2-265" fmla="*/ 352425 w 357188"/>
                  <a:gd name="connsiteY2-266" fmla="*/ 384342 h 475072"/>
                  <a:gd name="connsiteX3-267" fmla="*/ 357188 w 357188"/>
                  <a:gd name="connsiteY3-268" fmla="*/ 472448 h 475072"/>
                  <a:gd name="connsiteX4-269" fmla="*/ 0 w 357188"/>
                  <a:gd name="connsiteY4-270" fmla="*/ 0 h 475072"/>
                  <a:gd name="connsiteX0-271" fmla="*/ 0 w 357188"/>
                  <a:gd name="connsiteY0-272" fmla="*/ 0 h 475072"/>
                  <a:gd name="connsiteX1-273" fmla="*/ 103017 w 357188"/>
                  <a:gd name="connsiteY1-274" fmla="*/ 0 h 475072"/>
                  <a:gd name="connsiteX2-275" fmla="*/ 352425 w 357188"/>
                  <a:gd name="connsiteY2-276" fmla="*/ 384342 h 475072"/>
                  <a:gd name="connsiteX3-277" fmla="*/ 357188 w 357188"/>
                  <a:gd name="connsiteY3-278" fmla="*/ 472448 h 475072"/>
                  <a:gd name="connsiteX4-279" fmla="*/ 0 w 357188"/>
                  <a:gd name="connsiteY4-280" fmla="*/ 0 h 475072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357188" h="475072">
                    <a:moveTo>
                      <a:pt x="0" y="0"/>
                    </a:moveTo>
                    <a:lnTo>
                      <a:pt x="103017" y="0"/>
                    </a:lnTo>
                    <a:cubicBezTo>
                      <a:pt x="107780" y="128113"/>
                      <a:pt x="90487" y="394340"/>
                      <a:pt x="352425" y="384342"/>
                    </a:cubicBezTo>
                    <a:cubicBezTo>
                      <a:pt x="353219" y="416092"/>
                      <a:pt x="356394" y="440698"/>
                      <a:pt x="357188" y="472448"/>
                    </a:cubicBezTo>
                    <a:cubicBezTo>
                      <a:pt x="-6350" y="507846"/>
                      <a:pt x="1587" y="176532"/>
                      <a:pt x="0" y="0"/>
                    </a:cubicBezTo>
                    <a:close/>
                  </a:path>
                </a:pathLst>
              </a:custGeom>
              <a:solidFill>
                <a:srgbClr val="00A78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82" name="组合 81"/>
            <p:cNvGrpSpPr/>
            <p:nvPr/>
          </p:nvGrpSpPr>
          <p:grpSpPr>
            <a:xfrm rot="1069727">
              <a:off x="2280768" y="2032469"/>
              <a:ext cx="55109" cy="51370"/>
              <a:chOff x="407772" y="2348045"/>
              <a:chExt cx="304801" cy="304801"/>
            </a:xfrm>
          </p:grpSpPr>
          <p:sp>
            <p:nvSpPr>
              <p:cNvPr id="84" name="矩形 83"/>
              <p:cNvSpPr/>
              <p:nvPr/>
            </p:nvSpPr>
            <p:spPr>
              <a:xfrm rot="16200000">
                <a:off x="407773" y="2470652"/>
                <a:ext cx="304801" cy="5958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5" name="矩形 84"/>
              <p:cNvSpPr/>
              <p:nvPr/>
            </p:nvSpPr>
            <p:spPr>
              <a:xfrm rot="10800000">
                <a:off x="407772" y="2470652"/>
                <a:ext cx="304801" cy="5958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83" name="矩形 82"/>
            <p:cNvSpPr/>
            <p:nvPr/>
          </p:nvSpPr>
          <p:spPr>
            <a:xfrm rot="11869727">
              <a:off x="2760750" y="2214503"/>
              <a:ext cx="55109" cy="1004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88" name="图片 8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85862">
            <a:off x="1810180" y="1839209"/>
            <a:ext cx="1049353" cy="920468"/>
          </a:xfrm>
          <a:prstGeom prst="rect">
            <a:avLst/>
          </a:prstGeom>
        </p:spPr>
      </p:pic>
      <p:grpSp>
        <p:nvGrpSpPr>
          <p:cNvPr id="89" name="组合 88"/>
          <p:cNvGrpSpPr/>
          <p:nvPr userDrawn="1"/>
        </p:nvGrpSpPr>
        <p:grpSpPr>
          <a:xfrm>
            <a:off x="941500" y="505704"/>
            <a:ext cx="234504" cy="234504"/>
            <a:chOff x="407772" y="2348045"/>
            <a:chExt cx="304801" cy="304801"/>
          </a:xfrm>
        </p:grpSpPr>
        <p:sp>
          <p:nvSpPr>
            <p:cNvPr id="90" name="矩形 89"/>
            <p:cNvSpPr/>
            <p:nvPr/>
          </p:nvSpPr>
          <p:spPr>
            <a:xfrm rot="16200000">
              <a:off x="407773" y="2470652"/>
              <a:ext cx="304801" cy="595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1" name="矩形 90"/>
            <p:cNvSpPr/>
            <p:nvPr/>
          </p:nvSpPr>
          <p:spPr>
            <a:xfrm rot="10800000">
              <a:off x="407772" y="2470652"/>
              <a:ext cx="304801" cy="595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2" name="椭圆 91"/>
          <p:cNvSpPr/>
          <p:nvPr userDrawn="1"/>
        </p:nvSpPr>
        <p:spPr>
          <a:xfrm>
            <a:off x="1823068" y="932422"/>
            <a:ext cx="140263" cy="140263"/>
          </a:xfrm>
          <a:prstGeom prst="ellips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3" name="矩形 92"/>
          <p:cNvSpPr/>
          <p:nvPr userDrawn="1"/>
        </p:nvSpPr>
        <p:spPr bwMode="auto">
          <a:xfrm>
            <a:off x="3501597" y="367274"/>
            <a:ext cx="70046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dirty="0" smtClean="0">
                <a:ln w="19050">
                  <a:noFill/>
                  <a:prstDash val="solid"/>
                </a:ln>
                <a:solidFill>
                  <a:schemeClr val="accent4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思源黑体 CN Bold" panose="020B0800000000000000" pitchFamily="34" charset="-122"/>
                <a:cs typeface="Arial" panose="020B0604020202020204" pitchFamily="34" charset="0"/>
              </a:rPr>
              <a:t>D</a:t>
            </a:r>
            <a:endParaRPr lang="zh-CN" altLang="en-US" sz="2000" dirty="0">
              <a:ln w="19050">
                <a:noFill/>
                <a:prstDash val="solid"/>
              </a:ln>
              <a:solidFill>
                <a:schemeClr val="accent4">
                  <a:lumMod val="60000"/>
                  <a:lumOff val="40000"/>
                </a:schemeClr>
              </a:solidFill>
              <a:latin typeface="Arial" panose="020B0604020202020204" pitchFamily="34" charset="0"/>
              <a:ea typeface="思源黑体 CN Bold" panose="020B0800000000000000" pitchFamily="34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24AE3-B353-406C-9CD4-DF012B806E1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D9040-5DDB-4813-B174-24EA339BF03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24AE3-B353-406C-9CD4-DF012B806E1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D9040-5DDB-4813-B174-24EA339BF03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24AE3-B353-406C-9CD4-DF012B806E1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D9040-5DDB-4813-B174-24EA339BF032}" type="slidenum">
              <a:rPr lang="zh-CN" altLang="en-US" smtClean="0"/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-13970" y="6488430"/>
            <a:ext cx="9168130" cy="375285"/>
          </a:xfrm>
          <a:prstGeom prst="rect">
            <a:avLst/>
          </a:prstGeom>
          <a:solidFill>
            <a:srgbClr val="2BBB61"/>
          </a:solidFill>
          <a:ln>
            <a:noFill/>
          </a:ln>
          <a:scene3d>
            <a:camera prst="orthographicFront"/>
            <a:lightRig rig="sof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TextBox 21"/>
          <p:cNvSpPr txBox="1"/>
          <p:nvPr userDrawn="1"/>
        </p:nvSpPr>
        <p:spPr>
          <a:xfrm>
            <a:off x="327720" y="27836"/>
            <a:ext cx="646331" cy="369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609801"/>
                </a:solidFill>
              </a14:hiddenFill>
            </a:ext>
          </a:extLst>
        </p:spPr>
        <p:txBody>
          <a:bodyPr wrap="non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800" dirty="0" smtClean="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精品</a:t>
            </a:r>
            <a:endParaRPr lang="zh-CN" altLang="en-US" sz="1800" dirty="0" smtClean="0">
              <a:solidFill>
                <a:schemeClr val="bg1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24AE3-B353-406C-9CD4-DF012B806E1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D9040-5DDB-4813-B174-24EA339BF032}" type="slidenum">
              <a:rPr lang="zh-CN" altLang="en-US" smtClean="0"/>
            </a:fld>
            <a:endParaRPr lang="zh-CN" altLang="en-US"/>
          </a:p>
        </p:txBody>
      </p:sp>
      <p:sp>
        <p:nvSpPr>
          <p:cNvPr id="7" name="îŝļïḓê"/>
          <p:cNvSpPr/>
          <p:nvPr userDrawn="1"/>
        </p:nvSpPr>
        <p:spPr bwMode="auto">
          <a:xfrm>
            <a:off x="0" y="0"/>
            <a:ext cx="9144000" cy="4420973"/>
          </a:xfrm>
          <a:prstGeom prst="rect">
            <a:avLst/>
          </a:prstGeom>
          <a:solidFill>
            <a:srgbClr val="2BBB61"/>
          </a:solidFill>
          <a:ln w="254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grpSp>
        <p:nvGrpSpPr>
          <p:cNvPr id="8" name="isľiḍè"/>
          <p:cNvGrpSpPr/>
          <p:nvPr userDrawn="1"/>
        </p:nvGrpSpPr>
        <p:grpSpPr bwMode="auto">
          <a:xfrm>
            <a:off x="1634418" y="1277724"/>
            <a:ext cx="5595141" cy="3143249"/>
            <a:chOff x="0" y="0"/>
            <a:chExt cx="7048" cy="3960"/>
          </a:xfrm>
        </p:grpSpPr>
        <p:sp>
          <p:nvSpPr>
            <p:cNvPr id="9" name="iṥľïḓe"/>
            <p:cNvSpPr/>
            <p:nvPr/>
          </p:nvSpPr>
          <p:spPr bwMode="auto">
            <a:xfrm>
              <a:off x="2619" y="2647"/>
              <a:ext cx="907" cy="863"/>
            </a:xfrm>
            <a:custGeom>
              <a:avLst/>
              <a:gdLst/>
              <a:ahLst/>
              <a:cxnLst/>
              <a:rect l="0" t="0" r="r" b="b"/>
              <a:pathLst>
                <a:path w="20897" h="21600">
                  <a:moveTo>
                    <a:pt x="134" y="12228"/>
                  </a:moveTo>
                  <a:cubicBezTo>
                    <a:pt x="-591" y="8124"/>
                    <a:pt x="1868" y="7177"/>
                    <a:pt x="1868" y="7177"/>
                  </a:cubicBezTo>
                  <a:cubicBezTo>
                    <a:pt x="1868" y="7177"/>
                    <a:pt x="2735" y="0"/>
                    <a:pt x="10369" y="0"/>
                  </a:cubicBezTo>
                  <a:cubicBezTo>
                    <a:pt x="18002" y="0"/>
                    <a:pt x="18580" y="7111"/>
                    <a:pt x="18580" y="7111"/>
                  </a:cubicBezTo>
                  <a:cubicBezTo>
                    <a:pt x="18580" y="7111"/>
                    <a:pt x="21009" y="8042"/>
                    <a:pt x="20894" y="11431"/>
                  </a:cubicBezTo>
                  <a:cubicBezTo>
                    <a:pt x="20894" y="16881"/>
                    <a:pt x="17712" y="17679"/>
                    <a:pt x="17712" y="17679"/>
                  </a:cubicBezTo>
                  <a:cubicBezTo>
                    <a:pt x="15920" y="17679"/>
                    <a:pt x="15804" y="16017"/>
                    <a:pt x="15804" y="16017"/>
                  </a:cubicBezTo>
                  <a:cubicBezTo>
                    <a:pt x="15804" y="16017"/>
                    <a:pt x="15804" y="10900"/>
                    <a:pt x="15804" y="9238"/>
                  </a:cubicBezTo>
                  <a:cubicBezTo>
                    <a:pt x="15804" y="7576"/>
                    <a:pt x="17582" y="7332"/>
                    <a:pt x="17582" y="7332"/>
                  </a:cubicBezTo>
                  <a:cubicBezTo>
                    <a:pt x="17582" y="5805"/>
                    <a:pt x="14590" y="822"/>
                    <a:pt x="10369" y="822"/>
                  </a:cubicBezTo>
                  <a:cubicBezTo>
                    <a:pt x="6147" y="822"/>
                    <a:pt x="3319" y="5716"/>
                    <a:pt x="3260" y="7376"/>
                  </a:cubicBezTo>
                  <a:cubicBezTo>
                    <a:pt x="4778" y="7069"/>
                    <a:pt x="4991" y="8641"/>
                    <a:pt x="4991" y="8641"/>
                  </a:cubicBezTo>
                  <a:cubicBezTo>
                    <a:pt x="4991" y="8641"/>
                    <a:pt x="4991" y="12095"/>
                    <a:pt x="4991" y="14090"/>
                  </a:cubicBezTo>
                  <a:cubicBezTo>
                    <a:pt x="4991" y="16084"/>
                    <a:pt x="4644" y="16682"/>
                    <a:pt x="3835" y="16814"/>
                  </a:cubicBezTo>
                  <a:cubicBezTo>
                    <a:pt x="4110" y="18259"/>
                    <a:pt x="6227" y="19045"/>
                    <a:pt x="6227" y="19045"/>
                  </a:cubicBezTo>
                  <a:lnTo>
                    <a:pt x="7039" y="19260"/>
                  </a:lnTo>
                  <a:cubicBezTo>
                    <a:pt x="7240" y="18538"/>
                    <a:pt x="7823" y="18011"/>
                    <a:pt x="8518" y="18011"/>
                  </a:cubicBezTo>
                  <a:cubicBezTo>
                    <a:pt x="9381" y="18011"/>
                    <a:pt x="10080" y="18814"/>
                    <a:pt x="10080" y="19805"/>
                  </a:cubicBezTo>
                  <a:cubicBezTo>
                    <a:pt x="10080" y="20797"/>
                    <a:pt x="9381" y="21600"/>
                    <a:pt x="8518" y="21600"/>
                  </a:cubicBezTo>
                  <a:cubicBezTo>
                    <a:pt x="7882" y="21600"/>
                    <a:pt x="6991" y="21120"/>
                    <a:pt x="7040" y="19962"/>
                  </a:cubicBezTo>
                  <a:lnTo>
                    <a:pt x="7008" y="19867"/>
                  </a:lnTo>
                  <a:cubicBezTo>
                    <a:pt x="5233" y="19736"/>
                    <a:pt x="3559" y="18094"/>
                    <a:pt x="3120" y="17014"/>
                  </a:cubicBezTo>
                  <a:cubicBezTo>
                    <a:pt x="3120" y="17014"/>
                    <a:pt x="1030" y="17301"/>
                    <a:pt x="134" y="12228"/>
                  </a:cubicBezTo>
                  <a:close/>
                  <a:moveTo>
                    <a:pt x="134" y="12228"/>
                  </a:moveTo>
                </a:path>
              </a:pathLst>
            </a:custGeom>
            <a:solidFill>
              <a:srgbClr val="FFFEFE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endParaRPr>
            </a:p>
          </p:txBody>
        </p:sp>
        <p:grpSp>
          <p:nvGrpSpPr>
            <p:cNvPr id="10" name="išļiḓe"/>
            <p:cNvGrpSpPr/>
            <p:nvPr/>
          </p:nvGrpSpPr>
          <p:grpSpPr bwMode="auto">
            <a:xfrm>
              <a:off x="0" y="0"/>
              <a:ext cx="7048" cy="3960"/>
              <a:chOff x="0" y="0"/>
              <a:chExt cx="7048" cy="3960"/>
            </a:xfrm>
          </p:grpSpPr>
          <p:sp>
            <p:nvSpPr>
              <p:cNvPr id="15" name="ïṥľiḑe"/>
              <p:cNvSpPr/>
              <p:nvPr/>
            </p:nvSpPr>
            <p:spPr bwMode="auto">
              <a:xfrm>
                <a:off x="0" y="0"/>
                <a:ext cx="7048" cy="3960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3434" y="10484"/>
                    </a:moveTo>
                    <a:cubicBezTo>
                      <a:pt x="1893" y="10484"/>
                      <a:pt x="639" y="12721"/>
                      <a:pt x="639" y="15471"/>
                    </a:cubicBezTo>
                    <a:cubicBezTo>
                      <a:pt x="639" y="18223"/>
                      <a:pt x="1893" y="20461"/>
                      <a:pt x="3434" y="20461"/>
                    </a:cubicBezTo>
                    <a:lnTo>
                      <a:pt x="17456" y="20461"/>
                    </a:lnTo>
                    <a:cubicBezTo>
                      <a:pt x="19389" y="20461"/>
                      <a:pt x="20962" y="17656"/>
                      <a:pt x="20962" y="14207"/>
                    </a:cubicBezTo>
                    <a:cubicBezTo>
                      <a:pt x="20962" y="10762"/>
                      <a:pt x="19389" y="7960"/>
                      <a:pt x="17456" y="7960"/>
                    </a:cubicBezTo>
                    <a:cubicBezTo>
                      <a:pt x="17314" y="7960"/>
                      <a:pt x="17162" y="7980"/>
                      <a:pt x="16978" y="8025"/>
                    </a:cubicBezTo>
                    <a:cubicBezTo>
                      <a:pt x="16886" y="8047"/>
                      <a:pt x="16794" y="7997"/>
                      <a:pt x="16725" y="7889"/>
                    </a:cubicBezTo>
                    <a:cubicBezTo>
                      <a:pt x="16655" y="7781"/>
                      <a:pt x="16616" y="7625"/>
                      <a:pt x="16616" y="7461"/>
                    </a:cubicBezTo>
                    <a:cubicBezTo>
                      <a:pt x="16616" y="7423"/>
                      <a:pt x="16617" y="7392"/>
                      <a:pt x="16618" y="7372"/>
                    </a:cubicBezTo>
                    <a:cubicBezTo>
                      <a:pt x="16613" y="3933"/>
                      <a:pt x="15042" y="1139"/>
                      <a:pt x="13113" y="1139"/>
                    </a:cubicBezTo>
                    <a:cubicBezTo>
                      <a:pt x="11481" y="1139"/>
                      <a:pt x="10042" y="3203"/>
                      <a:pt x="9691" y="6047"/>
                    </a:cubicBezTo>
                    <a:cubicBezTo>
                      <a:pt x="9667" y="6237"/>
                      <a:pt x="9591" y="6393"/>
                      <a:pt x="9489" y="6460"/>
                    </a:cubicBezTo>
                    <a:cubicBezTo>
                      <a:pt x="9386" y="6526"/>
                      <a:pt x="9272" y="6495"/>
                      <a:pt x="9185" y="6377"/>
                    </a:cubicBezTo>
                    <a:cubicBezTo>
                      <a:pt x="8694" y="5708"/>
                      <a:pt x="8110" y="5355"/>
                      <a:pt x="7496" y="5355"/>
                    </a:cubicBezTo>
                    <a:cubicBezTo>
                      <a:pt x="5975" y="5355"/>
                      <a:pt x="4748" y="7481"/>
                      <a:pt x="4703" y="10197"/>
                    </a:cubicBezTo>
                    <a:cubicBezTo>
                      <a:pt x="4700" y="10375"/>
                      <a:pt x="4650" y="10541"/>
                      <a:pt x="4568" y="10645"/>
                    </a:cubicBezTo>
                    <a:cubicBezTo>
                      <a:pt x="4486" y="10748"/>
                      <a:pt x="4382" y="10776"/>
                      <a:pt x="4286" y="10722"/>
                    </a:cubicBezTo>
                    <a:cubicBezTo>
                      <a:pt x="4010" y="10564"/>
                      <a:pt x="3723" y="10484"/>
                      <a:pt x="3434" y="10484"/>
                    </a:cubicBezTo>
                    <a:close/>
                    <a:moveTo>
                      <a:pt x="17456" y="21600"/>
                    </a:moveTo>
                    <a:lnTo>
                      <a:pt x="3434" y="21600"/>
                    </a:lnTo>
                    <a:cubicBezTo>
                      <a:pt x="1540" y="21600"/>
                      <a:pt x="0" y="18851"/>
                      <a:pt x="0" y="15471"/>
                    </a:cubicBezTo>
                    <a:cubicBezTo>
                      <a:pt x="0" y="12093"/>
                      <a:pt x="1540" y="9345"/>
                      <a:pt x="3434" y="9345"/>
                    </a:cubicBezTo>
                    <a:cubicBezTo>
                      <a:pt x="3658" y="9345"/>
                      <a:pt x="3880" y="9384"/>
                      <a:pt x="4099" y="9461"/>
                    </a:cubicBezTo>
                    <a:cubicBezTo>
                      <a:pt x="4206" y="8130"/>
                      <a:pt x="4555" y="6903"/>
                      <a:pt x="5102" y="5952"/>
                    </a:cubicBezTo>
                    <a:cubicBezTo>
                      <a:pt x="5745" y="4832"/>
                      <a:pt x="6596" y="4216"/>
                      <a:pt x="7496" y="4216"/>
                    </a:cubicBezTo>
                    <a:cubicBezTo>
                      <a:pt x="8097" y="4216"/>
                      <a:pt x="8675" y="4491"/>
                      <a:pt x="9190" y="5018"/>
                    </a:cubicBezTo>
                    <a:cubicBezTo>
                      <a:pt x="9440" y="3711"/>
                      <a:pt x="9894" y="2538"/>
                      <a:pt x="10499" y="1658"/>
                    </a:cubicBezTo>
                    <a:cubicBezTo>
                      <a:pt x="11235" y="589"/>
                      <a:pt x="12163" y="0"/>
                      <a:pt x="13113" y="0"/>
                    </a:cubicBezTo>
                    <a:cubicBezTo>
                      <a:pt x="15293" y="0"/>
                      <a:pt x="17085" y="3017"/>
                      <a:pt x="17245" y="6833"/>
                    </a:cubicBezTo>
                    <a:cubicBezTo>
                      <a:pt x="17318" y="6825"/>
                      <a:pt x="17388" y="6821"/>
                      <a:pt x="17456" y="6821"/>
                    </a:cubicBezTo>
                    <a:cubicBezTo>
                      <a:pt x="19741" y="6821"/>
                      <a:pt x="21600" y="10135"/>
                      <a:pt x="21600" y="14207"/>
                    </a:cubicBezTo>
                    <a:cubicBezTo>
                      <a:pt x="21600" y="18284"/>
                      <a:pt x="19741" y="21600"/>
                      <a:pt x="17456" y="21600"/>
                    </a:cubicBezTo>
                    <a:close/>
                    <a:moveTo>
                      <a:pt x="17456" y="21600"/>
                    </a:moveTo>
                  </a:path>
                </a:pathLst>
              </a:custGeom>
              <a:solidFill>
                <a:srgbClr val="FFFEFE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Agency FB" panose="020B0503020202020204" pitchFamily="34" charset="0"/>
                  <a:ea typeface="微软雅黑" panose="020B0503020204020204" pitchFamily="34" charset="-122"/>
                  <a:sym typeface="Agency FB" panose="020B0503020202020204" pitchFamily="34" charset="0"/>
                </a:endParaRPr>
              </a:p>
            </p:txBody>
          </p:sp>
          <p:grpSp>
            <p:nvGrpSpPr>
              <p:cNvPr id="16" name="îşļíḑe"/>
              <p:cNvGrpSpPr/>
              <p:nvPr/>
            </p:nvGrpSpPr>
            <p:grpSpPr bwMode="auto">
              <a:xfrm>
                <a:off x="2672" y="1617"/>
                <a:ext cx="1203" cy="889"/>
                <a:chOff x="0" y="0"/>
                <a:chExt cx="1203" cy="889"/>
              </a:xfrm>
            </p:grpSpPr>
            <p:sp>
              <p:nvSpPr>
                <p:cNvPr id="40" name="íṧḷïḑe"/>
                <p:cNvSpPr/>
                <p:nvPr/>
              </p:nvSpPr>
              <p:spPr bwMode="auto">
                <a:xfrm>
                  <a:off x="669" y="0"/>
                  <a:ext cx="534" cy="536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220" h="21401">
                      <a:moveTo>
                        <a:pt x="7221" y="9354"/>
                      </a:moveTo>
                      <a:cubicBezTo>
                        <a:pt x="7968" y="7474"/>
                        <a:pt x="10089" y="6557"/>
                        <a:pt x="11961" y="7310"/>
                      </a:cubicBezTo>
                      <a:cubicBezTo>
                        <a:pt x="13830" y="8062"/>
                        <a:pt x="14740" y="10198"/>
                        <a:pt x="13992" y="12078"/>
                      </a:cubicBezTo>
                      <a:cubicBezTo>
                        <a:pt x="13245" y="13959"/>
                        <a:pt x="11121" y="14873"/>
                        <a:pt x="9253" y="14122"/>
                      </a:cubicBezTo>
                      <a:cubicBezTo>
                        <a:pt x="7381" y="13369"/>
                        <a:pt x="6474" y="11235"/>
                        <a:pt x="7221" y="9354"/>
                      </a:cubicBezTo>
                      <a:close/>
                      <a:moveTo>
                        <a:pt x="16" y="7854"/>
                      </a:moveTo>
                      <a:cubicBezTo>
                        <a:pt x="16" y="7854"/>
                        <a:pt x="-143" y="8219"/>
                        <a:pt x="536" y="8520"/>
                      </a:cubicBezTo>
                      <a:lnTo>
                        <a:pt x="2237" y="9499"/>
                      </a:lnTo>
                      <a:cubicBezTo>
                        <a:pt x="2237" y="9499"/>
                        <a:pt x="2742" y="9769"/>
                        <a:pt x="2792" y="10552"/>
                      </a:cubicBezTo>
                      <a:cubicBezTo>
                        <a:pt x="2792" y="10552"/>
                        <a:pt x="2978" y="11523"/>
                        <a:pt x="2611" y="11806"/>
                      </a:cubicBezTo>
                      <a:lnTo>
                        <a:pt x="354" y="13334"/>
                      </a:lnTo>
                      <a:cubicBezTo>
                        <a:pt x="354" y="13334"/>
                        <a:pt x="-85" y="13533"/>
                        <a:pt x="74" y="14105"/>
                      </a:cubicBezTo>
                      <a:lnTo>
                        <a:pt x="1005" y="16181"/>
                      </a:lnTo>
                      <a:cubicBezTo>
                        <a:pt x="1005" y="16181"/>
                        <a:pt x="1382" y="16641"/>
                        <a:pt x="1834" y="16407"/>
                      </a:cubicBezTo>
                      <a:lnTo>
                        <a:pt x="3675" y="15863"/>
                      </a:lnTo>
                      <a:cubicBezTo>
                        <a:pt x="3675" y="15863"/>
                        <a:pt x="4409" y="15556"/>
                        <a:pt x="5074" y="16293"/>
                      </a:cubicBezTo>
                      <a:cubicBezTo>
                        <a:pt x="5074" y="16293"/>
                        <a:pt x="5844" y="16936"/>
                        <a:pt x="5712" y="17566"/>
                      </a:cubicBezTo>
                      <a:lnTo>
                        <a:pt x="5149" y="19856"/>
                      </a:lnTo>
                      <a:cubicBezTo>
                        <a:pt x="5149" y="19856"/>
                        <a:pt x="4941" y="20377"/>
                        <a:pt x="5617" y="20622"/>
                      </a:cubicBezTo>
                      <a:lnTo>
                        <a:pt x="7511" y="21384"/>
                      </a:lnTo>
                      <a:cubicBezTo>
                        <a:pt x="7511" y="21384"/>
                        <a:pt x="8125" y="21510"/>
                        <a:pt x="8344" y="21062"/>
                      </a:cubicBezTo>
                      <a:lnTo>
                        <a:pt x="9366" y="19197"/>
                      </a:lnTo>
                      <a:cubicBezTo>
                        <a:pt x="9366" y="19197"/>
                        <a:pt x="9567" y="18620"/>
                        <a:pt x="10384" y="18575"/>
                      </a:cubicBezTo>
                      <a:cubicBezTo>
                        <a:pt x="10384" y="18575"/>
                        <a:pt x="11476" y="18305"/>
                        <a:pt x="11914" y="19016"/>
                      </a:cubicBezTo>
                      <a:lnTo>
                        <a:pt x="13125" y="20990"/>
                      </a:lnTo>
                      <a:cubicBezTo>
                        <a:pt x="13125" y="20990"/>
                        <a:pt x="13308" y="21467"/>
                        <a:pt x="14059" y="21286"/>
                      </a:cubicBezTo>
                      <a:lnTo>
                        <a:pt x="15843" y="20516"/>
                      </a:lnTo>
                      <a:cubicBezTo>
                        <a:pt x="15843" y="20516"/>
                        <a:pt x="16456" y="20214"/>
                        <a:pt x="16207" y="19565"/>
                      </a:cubicBezTo>
                      <a:lnTo>
                        <a:pt x="15652" y="17480"/>
                      </a:lnTo>
                      <a:cubicBezTo>
                        <a:pt x="15652" y="17480"/>
                        <a:pt x="15453" y="16944"/>
                        <a:pt x="16136" y="16294"/>
                      </a:cubicBezTo>
                      <a:cubicBezTo>
                        <a:pt x="16136" y="16294"/>
                        <a:pt x="16781" y="15443"/>
                        <a:pt x="17509" y="15655"/>
                      </a:cubicBezTo>
                      <a:lnTo>
                        <a:pt x="19586" y="16156"/>
                      </a:lnTo>
                      <a:cubicBezTo>
                        <a:pt x="19586" y="16156"/>
                        <a:pt x="20199" y="16389"/>
                        <a:pt x="20463" y="15759"/>
                      </a:cubicBezTo>
                      <a:lnTo>
                        <a:pt x="21152" y="13959"/>
                      </a:lnTo>
                      <a:cubicBezTo>
                        <a:pt x="21152" y="13959"/>
                        <a:pt x="21457" y="13293"/>
                        <a:pt x="20778" y="12926"/>
                      </a:cubicBezTo>
                      <a:lnTo>
                        <a:pt x="18801" y="11902"/>
                      </a:lnTo>
                      <a:cubicBezTo>
                        <a:pt x="18801" y="11902"/>
                        <a:pt x="18292" y="11376"/>
                        <a:pt x="18319" y="10704"/>
                      </a:cubicBezTo>
                      <a:cubicBezTo>
                        <a:pt x="18319" y="10704"/>
                        <a:pt x="18299" y="9652"/>
                        <a:pt x="18902" y="9372"/>
                      </a:cubicBezTo>
                      <a:lnTo>
                        <a:pt x="20739" y="8216"/>
                      </a:lnTo>
                      <a:cubicBezTo>
                        <a:pt x="20739" y="8216"/>
                        <a:pt x="21262" y="7864"/>
                        <a:pt x="21091" y="7372"/>
                      </a:cubicBezTo>
                      <a:lnTo>
                        <a:pt x="20125" y="5225"/>
                      </a:lnTo>
                      <a:cubicBezTo>
                        <a:pt x="20125" y="5225"/>
                        <a:pt x="19812" y="4871"/>
                        <a:pt x="19452" y="5025"/>
                      </a:cubicBezTo>
                      <a:lnTo>
                        <a:pt x="17026" y="5720"/>
                      </a:lnTo>
                      <a:cubicBezTo>
                        <a:pt x="17026" y="5720"/>
                        <a:pt x="16281" y="5653"/>
                        <a:pt x="15831" y="4976"/>
                      </a:cubicBezTo>
                      <a:cubicBezTo>
                        <a:pt x="15831" y="4976"/>
                        <a:pt x="15301" y="4334"/>
                        <a:pt x="15305" y="4055"/>
                      </a:cubicBezTo>
                      <a:cubicBezTo>
                        <a:pt x="15305" y="4055"/>
                        <a:pt x="15907" y="1671"/>
                        <a:pt x="15941" y="1551"/>
                      </a:cubicBezTo>
                      <a:cubicBezTo>
                        <a:pt x="15941" y="1551"/>
                        <a:pt x="16115" y="1046"/>
                        <a:pt x="15638" y="840"/>
                      </a:cubicBezTo>
                      <a:lnTo>
                        <a:pt x="13623" y="16"/>
                      </a:lnTo>
                      <a:cubicBezTo>
                        <a:pt x="13623" y="16"/>
                        <a:pt x="13158" y="-90"/>
                        <a:pt x="12976" y="238"/>
                      </a:cubicBezTo>
                      <a:lnTo>
                        <a:pt x="11589" y="2654"/>
                      </a:lnTo>
                      <a:cubicBezTo>
                        <a:pt x="11589" y="2654"/>
                        <a:pt x="11020" y="3013"/>
                        <a:pt x="10436" y="2940"/>
                      </a:cubicBezTo>
                      <a:cubicBezTo>
                        <a:pt x="10436" y="2940"/>
                        <a:pt x="9432" y="2790"/>
                        <a:pt x="9204" y="2457"/>
                      </a:cubicBezTo>
                      <a:lnTo>
                        <a:pt x="8028" y="524"/>
                      </a:lnTo>
                      <a:cubicBezTo>
                        <a:pt x="8028" y="524"/>
                        <a:pt x="7739" y="-87"/>
                        <a:pt x="7174" y="128"/>
                      </a:cubicBezTo>
                      <a:lnTo>
                        <a:pt x="5170" y="983"/>
                      </a:lnTo>
                      <a:cubicBezTo>
                        <a:pt x="5170" y="983"/>
                        <a:pt x="4766" y="1167"/>
                        <a:pt x="4889" y="1660"/>
                      </a:cubicBezTo>
                      <a:lnTo>
                        <a:pt x="5543" y="4064"/>
                      </a:lnTo>
                      <a:cubicBezTo>
                        <a:pt x="5543" y="4064"/>
                        <a:pt x="5806" y="4774"/>
                        <a:pt x="4817" y="5487"/>
                      </a:cubicBezTo>
                      <a:cubicBezTo>
                        <a:pt x="4817" y="5487"/>
                        <a:pt x="4223" y="6146"/>
                        <a:pt x="3267" y="5868"/>
                      </a:cubicBezTo>
                      <a:cubicBezTo>
                        <a:pt x="2314" y="5591"/>
                        <a:pt x="1443" y="5401"/>
                        <a:pt x="1443" y="5401"/>
                      </a:cubicBezTo>
                      <a:cubicBezTo>
                        <a:pt x="1443" y="5401"/>
                        <a:pt x="941" y="5227"/>
                        <a:pt x="722" y="5741"/>
                      </a:cubicBezTo>
                      <a:cubicBezTo>
                        <a:pt x="504" y="6256"/>
                        <a:pt x="16" y="7854"/>
                        <a:pt x="16" y="7854"/>
                      </a:cubicBezTo>
                      <a:close/>
                      <a:moveTo>
                        <a:pt x="16" y="7854"/>
                      </a:moveTo>
                    </a:path>
                  </a:pathLst>
                </a:custGeom>
                <a:solidFill>
                  <a:srgbClr val="FFFEFE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latin typeface="Agency FB" panose="020B0503020202020204" pitchFamily="34" charset="0"/>
                    <a:ea typeface="微软雅黑" panose="020B0503020204020204" pitchFamily="34" charset="-122"/>
                    <a:sym typeface="Agency FB" panose="020B0503020202020204" pitchFamily="34" charset="0"/>
                  </a:endParaRPr>
                </a:p>
              </p:txBody>
            </p:sp>
            <p:sp>
              <p:nvSpPr>
                <p:cNvPr id="41" name="íṧľíḍe"/>
                <p:cNvSpPr/>
                <p:nvPr/>
              </p:nvSpPr>
              <p:spPr bwMode="auto">
                <a:xfrm>
                  <a:off x="0" y="116"/>
                  <a:ext cx="773" cy="773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596" h="21562">
                      <a:moveTo>
                        <a:pt x="6714" y="10868"/>
                      </a:moveTo>
                      <a:cubicBezTo>
                        <a:pt x="6662" y="8613"/>
                        <a:pt x="8448" y="6742"/>
                        <a:pt x="10703" y="6691"/>
                      </a:cubicBezTo>
                      <a:cubicBezTo>
                        <a:pt x="12958" y="6638"/>
                        <a:pt x="14828" y="8426"/>
                        <a:pt x="14879" y="10682"/>
                      </a:cubicBezTo>
                      <a:cubicBezTo>
                        <a:pt x="14931" y="12938"/>
                        <a:pt x="13145" y="14808"/>
                        <a:pt x="10890" y="14860"/>
                      </a:cubicBezTo>
                      <a:cubicBezTo>
                        <a:pt x="8634" y="14912"/>
                        <a:pt x="6765" y="13124"/>
                        <a:pt x="6714" y="10868"/>
                      </a:cubicBezTo>
                      <a:close/>
                      <a:moveTo>
                        <a:pt x="170" y="12283"/>
                      </a:moveTo>
                      <a:cubicBezTo>
                        <a:pt x="170" y="12283"/>
                        <a:pt x="167" y="12671"/>
                        <a:pt x="893" y="12678"/>
                      </a:cubicBezTo>
                      <a:lnTo>
                        <a:pt x="2798" y="12901"/>
                      </a:lnTo>
                      <a:cubicBezTo>
                        <a:pt x="2798" y="12901"/>
                        <a:pt x="3356" y="12949"/>
                        <a:pt x="3698" y="13631"/>
                      </a:cubicBezTo>
                      <a:cubicBezTo>
                        <a:pt x="3698" y="13631"/>
                        <a:pt x="4237" y="14429"/>
                        <a:pt x="4016" y="14823"/>
                      </a:cubicBezTo>
                      <a:lnTo>
                        <a:pt x="2566" y="17058"/>
                      </a:lnTo>
                      <a:cubicBezTo>
                        <a:pt x="2566" y="17058"/>
                        <a:pt x="2247" y="17405"/>
                        <a:pt x="2608" y="17857"/>
                      </a:cubicBezTo>
                      <a:lnTo>
                        <a:pt x="4240" y="19357"/>
                      </a:lnTo>
                      <a:cubicBezTo>
                        <a:pt x="4240" y="19357"/>
                        <a:pt x="4755" y="19624"/>
                        <a:pt x="5073" y="19241"/>
                      </a:cubicBezTo>
                      <a:lnTo>
                        <a:pt x="6521" y="18046"/>
                      </a:lnTo>
                      <a:cubicBezTo>
                        <a:pt x="6521" y="18046"/>
                        <a:pt x="7066" y="17489"/>
                        <a:pt x="7946" y="17893"/>
                      </a:cubicBezTo>
                      <a:cubicBezTo>
                        <a:pt x="7946" y="17893"/>
                        <a:pt x="8884" y="18174"/>
                        <a:pt x="9007" y="18788"/>
                      </a:cubicBezTo>
                      <a:lnTo>
                        <a:pt x="9374" y="21057"/>
                      </a:lnTo>
                      <a:cubicBezTo>
                        <a:pt x="9374" y="21057"/>
                        <a:pt x="9386" y="21600"/>
                        <a:pt x="10087" y="21560"/>
                      </a:cubicBezTo>
                      <a:lnTo>
                        <a:pt x="12082" y="21515"/>
                      </a:lnTo>
                      <a:cubicBezTo>
                        <a:pt x="12082" y="21515"/>
                        <a:pt x="12686" y="21391"/>
                        <a:pt x="12710" y="20907"/>
                      </a:cubicBezTo>
                      <a:lnTo>
                        <a:pt x="12917" y="18845"/>
                      </a:lnTo>
                      <a:cubicBezTo>
                        <a:pt x="12917" y="18845"/>
                        <a:pt x="12880" y="18252"/>
                        <a:pt x="13598" y="17897"/>
                      </a:cubicBezTo>
                      <a:cubicBezTo>
                        <a:pt x="13598" y="17897"/>
                        <a:pt x="14478" y="17235"/>
                        <a:pt x="15142" y="17704"/>
                      </a:cubicBezTo>
                      <a:lnTo>
                        <a:pt x="16987" y="19005"/>
                      </a:lnTo>
                      <a:cubicBezTo>
                        <a:pt x="16987" y="19005"/>
                        <a:pt x="17334" y="19361"/>
                        <a:pt x="17941" y="18910"/>
                      </a:cubicBezTo>
                      <a:lnTo>
                        <a:pt x="19252" y="17537"/>
                      </a:lnTo>
                      <a:cubicBezTo>
                        <a:pt x="19252" y="17537"/>
                        <a:pt x="19689" y="17030"/>
                        <a:pt x="19218" y="16544"/>
                      </a:cubicBezTo>
                      <a:lnTo>
                        <a:pt x="17922" y="14892"/>
                      </a:lnTo>
                      <a:cubicBezTo>
                        <a:pt x="17922" y="14892"/>
                        <a:pt x="17537" y="14489"/>
                        <a:pt x="17905" y="13645"/>
                      </a:cubicBezTo>
                      <a:cubicBezTo>
                        <a:pt x="17905" y="13645"/>
                        <a:pt x="18161" y="12634"/>
                        <a:pt x="18897" y="12544"/>
                      </a:cubicBezTo>
                      <a:lnTo>
                        <a:pt x="20958" y="12194"/>
                      </a:lnTo>
                      <a:cubicBezTo>
                        <a:pt x="20958" y="12194"/>
                        <a:pt x="21599" y="12168"/>
                        <a:pt x="21596" y="11502"/>
                      </a:cubicBezTo>
                      <a:lnTo>
                        <a:pt x="21528" y="9627"/>
                      </a:lnTo>
                      <a:cubicBezTo>
                        <a:pt x="21528" y="9627"/>
                        <a:pt x="21548" y="8912"/>
                        <a:pt x="20796" y="8844"/>
                      </a:cubicBezTo>
                      <a:lnTo>
                        <a:pt x="18628" y="8688"/>
                      </a:lnTo>
                      <a:cubicBezTo>
                        <a:pt x="18628" y="8688"/>
                        <a:pt x="17967" y="8413"/>
                        <a:pt x="17736" y="7801"/>
                      </a:cubicBezTo>
                      <a:cubicBezTo>
                        <a:pt x="17736" y="7801"/>
                        <a:pt x="17316" y="6867"/>
                        <a:pt x="17752" y="6384"/>
                      </a:cubicBezTo>
                      <a:lnTo>
                        <a:pt x="18963" y="4643"/>
                      </a:lnTo>
                      <a:cubicBezTo>
                        <a:pt x="18963" y="4643"/>
                        <a:pt x="19301" y="4127"/>
                        <a:pt x="18958" y="3753"/>
                      </a:cubicBezTo>
                      <a:lnTo>
                        <a:pt x="17270" y="2201"/>
                      </a:lnTo>
                      <a:cubicBezTo>
                        <a:pt x="17270" y="2201"/>
                        <a:pt x="16852" y="2004"/>
                        <a:pt x="16588" y="2281"/>
                      </a:cubicBezTo>
                      <a:lnTo>
                        <a:pt x="14669" y="3835"/>
                      </a:lnTo>
                      <a:cubicBezTo>
                        <a:pt x="14669" y="3835"/>
                        <a:pt x="13972" y="4062"/>
                        <a:pt x="13308" y="3629"/>
                      </a:cubicBezTo>
                      <a:cubicBezTo>
                        <a:pt x="13308" y="3629"/>
                        <a:pt x="12586" y="3258"/>
                        <a:pt x="12483" y="3006"/>
                      </a:cubicBezTo>
                      <a:cubicBezTo>
                        <a:pt x="12483" y="3006"/>
                        <a:pt x="12115" y="641"/>
                        <a:pt x="12099" y="520"/>
                      </a:cubicBezTo>
                      <a:cubicBezTo>
                        <a:pt x="12099" y="520"/>
                        <a:pt x="12064" y="1"/>
                        <a:pt x="11555" y="0"/>
                      </a:cubicBezTo>
                      <a:lnTo>
                        <a:pt x="9427" y="38"/>
                      </a:lnTo>
                      <a:cubicBezTo>
                        <a:pt x="9427" y="38"/>
                        <a:pt x="8969" y="119"/>
                        <a:pt x="8928" y="484"/>
                      </a:cubicBezTo>
                      <a:lnTo>
                        <a:pt x="8602" y="3179"/>
                      </a:lnTo>
                      <a:cubicBezTo>
                        <a:pt x="8602" y="3179"/>
                        <a:pt x="8228" y="3721"/>
                        <a:pt x="7675" y="3878"/>
                      </a:cubicBezTo>
                      <a:cubicBezTo>
                        <a:pt x="7675" y="3878"/>
                        <a:pt x="6712" y="4130"/>
                        <a:pt x="6381" y="3920"/>
                      </a:cubicBezTo>
                      <a:lnTo>
                        <a:pt x="4585" y="2641"/>
                      </a:lnTo>
                      <a:cubicBezTo>
                        <a:pt x="4585" y="2641"/>
                        <a:pt x="4091" y="2204"/>
                        <a:pt x="3665" y="2614"/>
                      </a:cubicBezTo>
                      <a:lnTo>
                        <a:pt x="2187" y="4149"/>
                      </a:lnTo>
                      <a:cubicBezTo>
                        <a:pt x="2187" y="4149"/>
                        <a:pt x="1892" y="4471"/>
                        <a:pt x="2192" y="4864"/>
                      </a:cubicBezTo>
                      <a:lnTo>
                        <a:pt x="3699" y="6766"/>
                      </a:lnTo>
                      <a:cubicBezTo>
                        <a:pt x="3699" y="6766"/>
                        <a:pt x="4207" y="7300"/>
                        <a:pt x="3589" y="8318"/>
                      </a:cubicBezTo>
                      <a:cubicBezTo>
                        <a:pt x="3589" y="8318"/>
                        <a:pt x="3305" y="9136"/>
                        <a:pt x="2339" y="9254"/>
                      </a:cubicBezTo>
                      <a:cubicBezTo>
                        <a:pt x="1374" y="9374"/>
                        <a:pt x="519" y="9539"/>
                        <a:pt x="519" y="9539"/>
                      </a:cubicBezTo>
                      <a:cubicBezTo>
                        <a:pt x="519" y="9539"/>
                        <a:pt x="-1" y="9574"/>
                        <a:pt x="0" y="10120"/>
                      </a:cubicBezTo>
                      <a:cubicBezTo>
                        <a:pt x="0" y="10665"/>
                        <a:pt x="170" y="12283"/>
                        <a:pt x="170" y="12283"/>
                      </a:cubicBezTo>
                      <a:close/>
                      <a:moveTo>
                        <a:pt x="170" y="12283"/>
                      </a:moveTo>
                    </a:path>
                  </a:pathLst>
                </a:custGeom>
                <a:solidFill>
                  <a:srgbClr val="FFFEFE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latin typeface="Agency FB" panose="020B0503020202020204" pitchFamily="34" charset="0"/>
                    <a:ea typeface="微软雅黑" panose="020B0503020204020204" pitchFamily="34" charset="-122"/>
                    <a:sym typeface="Agency FB" panose="020B0503020202020204" pitchFamily="34" charset="0"/>
                  </a:endParaRPr>
                </a:p>
              </p:txBody>
            </p:sp>
          </p:grpSp>
          <p:sp>
            <p:nvSpPr>
              <p:cNvPr id="17" name="işlíḑé"/>
              <p:cNvSpPr/>
              <p:nvPr/>
            </p:nvSpPr>
            <p:spPr bwMode="auto">
              <a:xfrm>
                <a:off x="3257" y="1044"/>
                <a:ext cx="533" cy="415"/>
              </a:xfrm>
              <a:custGeom>
                <a:avLst/>
                <a:gdLst/>
                <a:ahLst/>
                <a:cxnLst/>
                <a:rect l="0" t="0" r="r" b="b"/>
                <a:pathLst>
                  <a:path w="21144" h="21334">
                    <a:moveTo>
                      <a:pt x="10347" y="11187"/>
                    </a:moveTo>
                    <a:cubicBezTo>
                      <a:pt x="10058" y="10978"/>
                      <a:pt x="9855" y="10582"/>
                      <a:pt x="9730" y="9980"/>
                    </a:cubicBezTo>
                    <a:cubicBezTo>
                      <a:pt x="10138" y="9957"/>
                      <a:pt x="10480" y="10038"/>
                      <a:pt x="10744" y="10229"/>
                    </a:cubicBezTo>
                    <a:cubicBezTo>
                      <a:pt x="11054" y="10453"/>
                      <a:pt x="11271" y="10832"/>
                      <a:pt x="11406" y="11375"/>
                    </a:cubicBezTo>
                    <a:cubicBezTo>
                      <a:pt x="10942" y="11432"/>
                      <a:pt x="10602" y="11371"/>
                      <a:pt x="10347" y="11187"/>
                    </a:cubicBezTo>
                    <a:close/>
                    <a:moveTo>
                      <a:pt x="21069" y="7196"/>
                    </a:moveTo>
                    <a:lnTo>
                      <a:pt x="20539" y="3842"/>
                    </a:lnTo>
                    <a:cubicBezTo>
                      <a:pt x="20323" y="2469"/>
                      <a:pt x="19656" y="1290"/>
                      <a:pt x="18711" y="607"/>
                    </a:cubicBezTo>
                    <a:cubicBezTo>
                      <a:pt x="17937" y="47"/>
                      <a:pt x="17032" y="-133"/>
                      <a:pt x="16164" y="97"/>
                    </a:cubicBezTo>
                    <a:lnTo>
                      <a:pt x="9646" y="1824"/>
                    </a:lnTo>
                    <a:cubicBezTo>
                      <a:pt x="8102" y="2233"/>
                      <a:pt x="6923" y="3870"/>
                      <a:pt x="6713" y="5895"/>
                    </a:cubicBezTo>
                    <a:lnTo>
                      <a:pt x="6642" y="6580"/>
                    </a:lnTo>
                    <a:lnTo>
                      <a:pt x="9385" y="5853"/>
                    </a:lnTo>
                    <a:lnTo>
                      <a:pt x="9472" y="5692"/>
                    </a:lnTo>
                    <a:cubicBezTo>
                      <a:pt x="9721" y="5234"/>
                      <a:pt x="10207" y="4921"/>
                      <a:pt x="11002" y="4712"/>
                    </a:cubicBezTo>
                    <a:lnTo>
                      <a:pt x="15791" y="3442"/>
                    </a:lnTo>
                    <a:cubicBezTo>
                      <a:pt x="16485" y="3258"/>
                      <a:pt x="17034" y="3306"/>
                      <a:pt x="17423" y="3587"/>
                    </a:cubicBezTo>
                    <a:cubicBezTo>
                      <a:pt x="17801" y="3860"/>
                      <a:pt x="18043" y="4359"/>
                      <a:pt x="18164" y="5109"/>
                    </a:cubicBezTo>
                    <a:lnTo>
                      <a:pt x="18496" y="7214"/>
                    </a:lnTo>
                    <a:cubicBezTo>
                      <a:pt x="18686" y="8813"/>
                      <a:pt x="18200" y="9615"/>
                      <a:pt x="16822" y="9980"/>
                    </a:cubicBezTo>
                    <a:lnTo>
                      <a:pt x="13904" y="10754"/>
                    </a:lnTo>
                    <a:lnTo>
                      <a:pt x="13861" y="10483"/>
                    </a:lnTo>
                    <a:cubicBezTo>
                      <a:pt x="13644" y="9110"/>
                      <a:pt x="12978" y="7932"/>
                      <a:pt x="12033" y="7249"/>
                    </a:cubicBezTo>
                    <a:cubicBezTo>
                      <a:pt x="11259" y="6689"/>
                      <a:pt x="10353" y="6507"/>
                      <a:pt x="9484" y="6737"/>
                    </a:cubicBezTo>
                    <a:lnTo>
                      <a:pt x="2967" y="8467"/>
                    </a:lnTo>
                    <a:cubicBezTo>
                      <a:pt x="1996" y="8724"/>
                      <a:pt x="1161" y="9456"/>
                      <a:pt x="615" y="10528"/>
                    </a:cubicBezTo>
                    <a:cubicBezTo>
                      <a:pt x="70" y="11598"/>
                      <a:pt x="-122" y="12881"/>
                      <a:pt x="77" y="14139"/>
                    </a:cubicBezTo>
                    <a:lnTo>
                      <a:pt x="606" y="17490"/>
                    </a:lnTo>
                    <a:cubicBezTo>
                      <a:pt x="824" y="18862"/>
                      <a:pt x="1490" y="20041"/>
                      <a:pt x="2434" y="20726"/>
                    </a:cubicBezTo>
                    <a:cubicBezTo>
                      <a:pt x="2435" y="20727"/>
                      <a:pt x="2435" y="20727"/>
                      <a:pt x="2435" y="20727"/>
                    </a:cubicBezTo>
                    <a:cubicBezTo>
                      <a:pt x="3209" y="21286"/>
                      <a:pt x="4114" y="21467"/>
                      <a:pt x="4983" y="21237"/>
                    </a:cubicBezTo>
                    <a:lnTo>
                      <a:pt x="11499" y="19509"/>
                    </a:lnTo>
                    <a:cubicBezTo>
                      <a:pt x="13072" y="19092"/>
                      <a:pt x="14254" y="17424"/>
                      <a:pt x="14440" y="15358"/>
                    </a:cubicBezTo>
                    <a:lnTo>
                      <a:pt x="14502" y="14684"/>
                    </a:lnTo>
                    <a:lnTo>
                      <a:pt x="11718" y="15421"/>
                    </a:lnTo>
                    <a:lnTo>
                      <a:pt x="11631" y="15593"/>
                    </a:lnTo>
                    <a:cubicBezTo>
                      <a:pt x="11383" y="16086"/>
                      <a:pt x="10897" y="16422"/>
                      <a:pt x="10145" y="16622"/>
                    </a:cubicBezTo>
                    <a:lnTo>
                      <a:pt x="5356" y="17892"/>
                    </a:lnTo>
                    <a:cubicBezTo>
                      <a:pt x="4547" y="18105"/>
                      <a:pt x="4027" y="18086"/>
                      <a:pt x="3669" y="17827"/>
                    </a:cubicBezTo>
                    <a:cubicBezTo>
                      <a:pt x="3319" y="17575"/>
                      <a:pt x="3095" y="17055"/>
                      <a:pt x="2982" y="16223"/>
                    </a:cubicBezTo>
                    <a:lnTo>
                      <a:pt x="2646" y="14090"/>
                    </a:lnTo>
                    <a:cubicBezTo>
                      <a:pt x="2523" y="13343"/>
                      <a:pt x="2565" y="12781"/>
                      <a:pt x="2774" y="12368"/>
                    </a:cubicBezTo>
                    <a:cubicBezTo>
                      <a:pt x="3016" y="11891"/>
                      <a:pt x="3508" y="11568"/>
                      <a:pt x="4323" y="11352"/>
                    </a:cubicBezTo>
                    <a:lnTo>
                      <a:pt x="7242" y="10579"/>
                    </a:lnTo>
                    <a:lnTo>
                      <a:pt x="7284" y="10848"/>
                    </a:lnTo>
                    <a:cubicBezTo>
                      <a:pt x="7501" y="12222"/>
                      <a:pt x="8168" y="13401"/>
                      <a:pt x="9112" y="14084"/>
                    </a:cubicBezTo>
                    <a:cubicBezTo>
                      <a:pt x="9887" y="14644"/>
                      <a:pt x="10793" y="14826"/>
                      <a:pt x="11662" y="14595"/>
                    </a:cubicBezTo>
                    <a:lnTo>
                      <a:pt x="18179" y="12867"/>
                    </a:lnTo>
                    <a:cubicBezTo>
                      <a:pt x="20182" y="12335"/>
                      <a:pt x="21478" y="9791"/>
                      <a:pt x="21069" y="7196"/>
                    </a:cubicBezTo>
                    <a:close/>
                    <a:moveTo>
                      <a:pt x="21069" y="7196"/>
                    </a:moveTo>
                  </a:path>
                </a:pathLst>
              </a:custGeom>
              <a:solidFill>
                <a:srgbClr val="FFFEFE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Agency FB" panose="020B0503020202020204" pitchFamily="34" charset="0"/>
                  <a:ea typeface="微软雅黑" panose="020B0503020204020204" pitchFamily="34" charset="-122"/>
                  <a:sym typeface="Agency FB" panose="020B0503020202020204" pitchFamily="34" charset="0"/>
                </a:endParaRPr>
              </a:p>
            </p:txBody>
          </p:sp>
          <p:grpSp>
            <p:nvGrpSpPr>
              <p:cNvPr id="18" name="î$1îde"/>
              <p:cNvGrpSpPr/>
              <p:nvPr/>
            </p:nvGrpSpPr>
            <p:grpSpPr bwMode="auto">
              <a:xfrm>
                <a:off x="1886" y="1274"/>
                <a:ext cx="766" cy="703"/>
                <a:chOff x="0" y="0"/>
                <a:chExt cx="766" cy="703"/>
              </a:xfrm>
            </p:grpSpPr>
            <p:sp>
              <p:nvSpPr>
                <p:cNvPr id="37" name="iṡ1îḍê"/>
                <p:cNvSpPr/>
                <p:nvPr/>
              </p:nvSpPr>
              <p:spPr bwMode="auto">
                <a:xfrm>
                  <a:off x="0" y="362"/>
                  <a:ext cx="492" cy="341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184" h="18543">
                      <a:moveTo>
                        <a:pt x="10363" y="5"/>
                      </a:moveTo>
                      <a:cubicBezTo>
                        <a:pt x="538" y="-332"/>
                        <a:pt x="0" y="15867"/>
                        <a:pt x="0" y="15867"/>
                      </a:cubicBezTo>
                      <a:cubicBezTo>
                        <a:pt x="5817" y="21268"/>
                        <a:pt x="21104" y="16821"/>
                        <a:pt x="21104" y="16821"/>
                      </a:cubicBezTo>
                      <a:cubicBezTo>
                        <a:pt x="21374" y="16453"/>
                        <a:pt x="21600" y="393"/>
                        <a:pt x="10363" y="5"/>
                      </a:cubicBezTo>
                      <a:close/>
                      <a:moveTo>
                        <a:pt x="10363" y="5"/>
                      </a:moveTo>
                    </a:path>
                  </a:pathLst>
                </a:custGeom>
                <a:solidFill>
                  <a:srgbClr val="FFFEFE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latin typeface="Agency FB" panose="020B0503020202020204" pitchFamily="34" charset="0"/>
                    <a:ea typeface="微软雅黑" panose="020B0503020204020204" pitchFamily="34" charset="-122"/>
                    <a:sym typeface="Agency FB" panose="020B0503020202020204" pitchFamily="34" charset="0"/>
                  </a:endParaRPr>
                </a:p>
              </p:txBody>
            </p:sp>
            <p:sp>
              <p:nvSpPr>
                <p:cNvPr id="38" name="îś1îḋe"/>
                <p:cNvSpPr/>
                <p:nvPr/>
              </p:nvSpPr>
              <p:spPr bwMode="auto">
                <a:xfrm>
                  <a:off x="97" y="88"/>
                  <a:ext cx="257" cy="246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19344" h="20808">
                      <a:moveTo>
                        <a:pt x="16008" y="2328"/>
                      </a:moveTo>
                      <a:cubicBezTo>
                        <a:pt x="14082" y="645"/>
                        <a:pt x="11537" y="-245"/>
                        <a:pt x="8847" y="60"/>
                      </a:cubicBezTo>
                      <a:cubicBezTo>
                        <a:pt x="3474" y="661"/>
                        <a:pt x="-466" y="5782"/>
                        <a:pt x="44" y="11498"/>
                      </a:cubicBezTo>
                      <a:cubicBezTo>
                        <a:pt x="556" y="17211"/>
                        <a:pt x="5324" y="21355"/>
                        <a:pt x="10693" y="20750"/>
                      </a:cubicBezTo>
                      <a:cubicBezTo>
                        <a:pt x="14294" y="20347"/>
                        <a:pt x="17245" y="17907"/>
                        <a:pt x="18650" y="14627"/>
                      </a:cubicBezTo>
                      <a:cubicBezTo>
                        <a:pt x="21134" y="7175"/>
                        <a:pt x="16165" y="2233"/>
                        <a:pt x="16008" y="2328"/>
                      </a:cubicBezTo>
                      <a:close/>
                      <a:moveTo>
                        <a:pt x="16008" y="2328"/>
                      </a:moveTo>
                    </a:path>
                  </a:pathLst>
                </a:custGeom>
                <a:solidFill>
                  <a:srgbClr val="FFFEFE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latin typeface="Agency FB" panose="020B0503020202020204" pitchFamily="34" charset="0"/>
                    <a:ea typeface="微软雅黑" panose="020B0503020204020204" pitchFamily="34" charset="-122"/>
                    <a:sym typeface="Agency FB" panose="020B0503020202020204" pitchFamily="34" charset="0"/>
                  </a:endParaRPr>
                </a:p>
              </p:txBody>
            </p:sp>
            <p:sp>
              <p:nvSpPr>
                <p:cNvPr id="39" name="íṡlïdê"/>
                <p:cNvSpPr/>
                <p:nvPr/>
              </p:nvSpPr>
              <p:spPr bwMode="auto">
                <a:xfrm>
                  <a:off x="323" y="0"/>
                  <a:ext cx="443" cy="358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16236" y="8353"/>
                      </a:moveTo>
                      <a:lnTo>
                        <a:pt x="4552" y="8353"/>
                      </a:lnTo>
                      <a:lnTo>
                        <a:pt x="4552" y="6580"/>
                      </a:lnTo>
                      <a:lnTo>
                        <a:pt x="16236" y="6580"/>
                      </a:lnTo>
                      <a:cubicBezTo>
                        <a:pt x="16236" y="6580"/>
                        <a:pt x="16236" y="8353"/>
                        <a:pt x="16236" y="8353"/>
                      </a:cubicBezTo>
                      <a:close/>
                      <a:moveTo>
                        <a:pt x="16236" y="11901"/>
                      </a:moveTo>
                      <a:lnTo>
                        <a:pt x="4552" y="11901"/>
                      </a:lnTo>
                      <a:lnTo>
                        <a:pt x="4552" y="10127"/>
                      </a:lnTo>
                      <a:lnTo>
                        <a:pt x="16236" y="10127"/>
                      </a:lnTo>
                      <a:cubicBezTo>
                        <a:pt x="16236" y="10127"/>
                        <a:pt x="16236" y="11901"/>
                        <a:pt x="16236" y="11901"/>
                      </a:cubicBezTo>
                      <a:close/>
                      <a:moveTo>
                        <a:pt x="14259" y="0"/>
                      </a:moveTo>
                      <a:lnTo>
                        <a:pt x="6773" y="0"/>
                      </a:lnTo>
                      <a:cubicBezTo>
                        <a:pt x="3712" y="0"/>
                        <a:pt x="1100" y="2320"/>
                        <a:pt x="0" y="5612"/>
                      </a:cubicBezTo>
                      <a:cubicBezTo>
                        <a:pt x="664" y="6034"/>
                        <a:pt x="2105" y="7381"/>
                        <a:pt x="2652" y="9796"/>
                      </a:cubicBezTo>
                      <a:cubicBezTo>
                        <a:pt x="3159" y="12033"/>
                        <a:pt x="3198" y="14722"/>
                        <a:pt x="2144" y="16509"/>
                      </a:cubicBezTo>
                      <a:cubicBezTo>
                        <a:pt x="2982" y="17423"/>
                        <a:pt x="3762" y="17900"/>
                        <a:pt x="4876" y="18266"/>
                      </a:cubicBezTo>
                      <a:lnTo>
                        <a:pt x="2531" y="21600"/>
                      </a:lnTo>
                      <a:lnTo>
                        <a:pt x="9004" y="18574"/>
                      </a:lnTo>
                      <a:lnTo>
                        <a:pt x="14259" y="18574"/>
                      </a:lnTo>
                      <a:cubicBezTo>
                        <a:pt x="18314" y="18574"/>
                        <a:pt x="21600" y="14511"/>
                        <a:pt x="21600" y="9500"/>
                      </a:cubicBezTo>
                      <a:lnTo>
                        <a:pt x="21600" y="9075"/>
                      </a:lnTo>
                      <a:cubicBezTo>
                        <a:pt x="21600" y="4062"/>
                        <a:pt x="18314" y="0"/>
                        <a:pt x="14259" y="0"/>
                      </a:cubicBezTo>
                      <a:close/>
                      <a:moveTo>
                        <a:pt x="14259" y="0"/>
                      </a:moveTo>
                    </a:path>
                  </a:pathLst>
                </a:custGeom>
                <a:solidFill>
                  <a:srgbClr val="FFFEFE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latin typeface="Agency FB" panose="020B0503020202020204" pitchFamily="34" charset="0"/>
                    <a:ea typeface="微软雅黑" panose="020B0503020204020204" pitchFamily="34" charset="-122"/>
                    <a:sym typeface="Agency FB" panose="020B0503020202020204" pitchFamily="34" charset="0"/>
                  </a:endParaRPr>
                </a:p>
              </p:txBody>
            </p:sp>
          </p:grpSp>
          <p:sp>
            <p:nvSpPr>
              <p:cNvPr id="19" name="îṧ1îḑe"/>
              <p:cNvSpPr/>
              <p:nvPr/>
            </p:nvSpPr>
            <p:spPr bwMode="auto">
              <a:xfrm>
                <a:off x="1292" y="2625"/>
                <a:ext cx="1210" cy="980"/>
              </a:xfrm>
              <a:custGeom>
                <a:avLst/>
                <a:gdLst/>
                <a:ahLst/>
                <a:cxnLst/>
                <a:rect l="0" t="0" r="r" b="b"/>
                <a:pathLst>
                  <a:path w="21199" h="20989">
                    <a:moveTo>
                      <a:pt x="14760" y="5355"/>
                    </a:moveTo>
                    <a:cubicBezTo>
                      <a:pt x="14084" y="5355"/>
                      <a:pt x="13537" y="4682"/>
                      <a:pt x="13537" y="3854"/>
                    </a:cubicBezTo>
                    <a:cubicBezTo>
                      <a:pt x="13537" y="3027"/>
                      <a:pt x="14084" y="2354"/>
                      <a:pt x="14760" y="2354"/>
                    </a:cubicBezTo>
                    <a:cubicBezTo>
                      <a:pt x="15435" y="2354"/>
                      <a:pt x="15983" y="3027"/>
                      <a:pt x="15983" y="3854"/>
                    </a:cubicBezTo>
                    <a:cubicBezTo>
                      <a:pt x="15983" y="4682"/>
                      <a:pt x="15435" y="5355"/>
                      <a:pt x="14760" y="5355"/>
                    </a:cubicBezTo>
                    <a:close/>
                    <a:moveTo>
                      <a:pt x="18221" y="3648"/>
                    </a:moveTo>
                    <a:cubicBezTo>
                      <a:pt x="17460" y="835"/>
                      <a:pt x="15004" y="-611"/>
                      <a:pt x="12691" y="246"/>
                    </a:cubicBezTo>
                    <a:cubicBezTo>
                      <a:pt x="9617" y="1384"/>
                      <a:pt x="8345" y="6120"/>
                      <a:pt x="8345" y="6120"/>
                    </a:cubicBezTo>
                    <a:cubicBezTo>
                      <a:pt x="7793" y="7577"/>
                      <a:pt x="7279" y="9085"/>
                      <a:pt x="5713" y="10389"/>
                    </a:cubicBezTo>
                    <a:cubicBezTo>
                      <a:pt x="2744" y="12856"/>
                      <a:pt x="-339" y="5876"/>
                      <a:pt x="1432" y="12498"/>
                    </a:cubicBezTo>
                    <a:cubicBezTo>
                      <a:pt x="1535" y="12883"/>
                      <a:pt x="1685" y="13259"/>
                      <a:pt x="1856" y="13627"/>
                    </a:cubicBezTo>
                    <a:cubicBezTo>
                      <a:pt x="-132" y="12318"/>
                      <a:pt x="-401" y="12189"/>
                      <a:pt x="472" y="15327"/>
                    </a:cubicBezTo>
                    <a:cubicBezTo>
                      <a:pt x="1496" y="19001"/>
                      <a:pt x="4620" y="20663"/>
                      <a:pt x="7727" y="20989"/>
                    </a:cubicBezTo>
                    <a:cubicBezTo>
                      <a:pt x="10488" y="20989"/>
                      <a:pt x="13587" y="20142"/>
                      <a:pt x="14784" y="16774"/>
                    </a:cubicBezTo>
                    <a:cubicBezTo>
                      <a:pt x="15677" y="14260"/>
                      <a:pt x="15699" y="10814"/>
                      <a:pt x="17925" y="7864"/>
                    </a:cubicBezTo>
                    <a:cubicBezTo>
                      <a:pt x="17925" y="7864"/>
                      <a:pt x="19256" y="6393"/>
                      <a:pt x="21199" y="6129"/>
                    </a:cubicBezTo>
                    <a:cubicBezTo>
                      <a:pt x="18629" y="5945"/>
                      <a:pt x="18221" y="3648"/>
                      <a:pt x="18221" y="3648"/>
                    </a:cubicBezTo>
                    <a:close/>
                    <a:moveTo>
                      <a:pt x="18221" y="3648"/>
                    </a:moveTo>
                  </a:path>
                </a:pathLst>
              </a:custGeom>
              <a:solidFill>
                <a:srgbClr val="FFFEFE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Agency FB" panose="020B0503020202020204" pitchFamily="34" charset="0"/>
                  <a:ea typeface="微软雅黑" panose="020B0503020204020204" pitchFamily="34" charset="-122"/>
                  <a:sym typeface="Agency FB" panose="020B0503020202020204" pitchFamily="34" charset="0"/>
                </a:endParaRPr>
              </a:p>
            </p:txBody>
          </p:sp>
          <p:sp>
            <p:nvSpPr>
              <p:cNvPr id="20" name="íṣ1íḓê"/>
              <p:cNvSpPr/>
              <p:nvPr/>
            </p:nvSpPr>
            <p:spPr bwMode="auto">
              <a:xfrm>
                <a:off x="4684" y="2236"/>
                <a:ext cx="965" cy="1094"/>
              </a:xfrm>
              <a:custGeom>
                <a:avLst/>
                <a:gdLst/>
                <a:ahLst/>
                <a:cxnLst/>
                <a:rect l="0" t="0" r="r" b="b"/>
                <a:pathLst>
                  <a:path w="21324" h="21351">
                    <a:moveTo>
                      <a:pt x="16593" y="13829"/>
                    </a:moveTo>
                    <a:cubicBezTo>
                      <a:pt x="15541" y="13889"/>
                      <a:pt x="14615" y="14295"/>
                      <a:pt x="13915" y="14902"/>
                    </a:cubicBezTo>
                    <a:lnTo>
                      <a:pt x="8446" y="12232"/>
                    </a:lnTo>
                    <a:cubicBezTo>
                      <a:pt x="8469" y="12030"/>
                      <a:pt x="8486" y="11826"/>
                      <a:pt x="8472" y="11617"/>
                    </a:cubicBezTo>
                    <a:cubicBezTo>
                      <a:pt x="8449" y="11299"/>
                      <a:pt x="8368" y="11000"/>
                      <a:pt x="8264" y="10712"/>
                    </a:cubicBezTo>
                    <a:lnTo>
                      <a:pt x="14382" y="6652"/>
                    </a:lnTo>
                    <a:cubicBezTo>
                      <a:pt x="15186" y="7244"/>
                      <a:pt x="16227" y="7582"/>
                      <a:pt x="17351" y="7520"/>
                    </a:cubicBezTo>
                    <a:cubicBezTo>
                      <a:pt x="19687" y="7389"/>
                      <a:pt x="21461" y="5599"/>
                      <a:pt x="21316" y="3526"/>
                    </a:cubicBezTo>
                    <a:cubicBezTo>
                      <a:pt x="21167" y="1451"/>
                      <a:pt x="19153" y="-125"/>
                      <a:pt x="16817" y="8"/>
                    </a:cubicBezTo>
                    <a:cubicBezTo>
                      <a:pt x="14480" y="138"/>
                      <a:pt x="12706" y="1925"/>
                      <a:pt x="12854" y="4001"/>
                    </a:cubicBezTo>
                    <a:cubicBezTo>
                      <a:pt x="12871" y="4239"/>
                      <a:pt x="12917" y="4468"/>
                      <a:pt x="12980" y="4690"/>
                    </a:cubicBezTo>
                    <a:lnTo>
                      <a:pt x="6658" y="8783"/>
                    </a:lnTo>
                    <a:cubicBezTo>
                      <a:pt x="5897" y="8310"/>
                      <a:pt x="4969" y="8043"/>
                      <a:pt x="3971" y="8099"/>
                    </a:cubicBezTo>
                    <a:cubicBezTo>
                      <a:pt x="1636" y="8229"/>
                      <a:pt x="-139" y="10017"/>
                      <a:pt x="9" y="12093"/>
                    </a:cubicBezTo>
                    <a:cubicBezTo>
                      <a:pt x="157" y="14167"/>
                      <a:pt x="2169" y="15742"/>
                      <a:pt x="4507" y="15611"/>
                    </a:cubicBezTo>
                    <a:cubicBezTo>
                      <a:pt x="5685" y="15545"/>
                      <a:pt x="6717" y="15058"/>
                      <a:pt x="7435" y="14326"/>
                    </a:cubicBezTo>
                    <a:lnTo>
                      <a:pt x="12675" y="17011"/>
                    </a:lnTo>
                    <a:cubicBezTo>
                      <a:pt x="12629" y="17273"/>
                      <a:pt x="12609" y="17546"/>
                      <a:pt x="12629" y="17823"/>
                    </a:cubicBezTo>
                    <a:cubicBezTo>
                      <a:pt x="12776" y="19898"/>
                      <a:pt x="14790" y="21475"/>
                      <a:pt x="17127" y="21343"/>
                    </a:cubicBezTo>
                    <a:cubicBezTo>
                      <a:pt x="19463" y="21212"/>
                      <a:pt x="21238" y="19425"/>
                      <a:pt x="21091" y="17349"/>
                    </a:cubicBezTo>
                    <a:cubicBezTo>
                      <a:pt x="20945" y="15275"/>
                      <a:pt x="18928" y="13698"/>
                      <a:pt x="16593" y="13829"/>
                    </a:cubicBezTo>
                    <a:close/>
                    <a:moveTo>
                      <a:pt x="16593" y="13829"/>
                    </a:moveTo>
                  </a:path>
                </a:pathLst>
              </a:custGeom>
              <a:solidFill>
                <a:srgbClr val="FFFEFE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Agency FB" panose="020B0503020202020204" pitchFamily="34" charset="0"/>
                  <a:ea typeface="微软雅黑" panose="020B0503020204020204" pitchFamily="34" charset="-122"/>
                  <a:sym typeface="Agency FB" panose="020B0503020202020204" pitchFamily="34" charset="0"/>
                </a:endParaRPr>
              </a:p>
            </p:txBody>
          </p:sp>
          <p:sp>
            <p:nvSpPr>
              <p:cNvPr id="21" name="ïṩḻïde"/>
              <p:cNvSpPr/>
              <p:nvPr/>
            </p:nvSpPr>
            <p:spPr bwMode="auto">
              <a:xfrm>
                <a:off x="3974" y="469"/>
                <a:ext cx="1108" cy="1069"/>
              </a:xfrm>
              <a:custGeom>
                <a:avLst/>
                <a:gdLst/>
                <a:ahLst/>
                <a:cxnLst/>
                <a:rect l="0" t="0" r="r" b="b"/>
                <a:pathLst>
                  <a:path w="21421" h="21413">
                    <a:moveTo>
                      <a:pt x="8099" y="13602"/>
                    </a:moveTo>
                    <a:cubicBezTo>
                      <a:pt x="5358" y="13602"/>
                      <a:pt x="3138" y="11289"/>
                      <a:pt x="3138" y="8434"/>
                    </a:cubicBezTo>
                    <a:cubicBezTo>
                      <a:pt x="3138" y="5581"/>
                      <a:pt x="5358" y="3268"/>
                      <a:pt x="8099" y="3268"/>
                    </a:cubicBezTo>
                    <a:cubicBezTo>
                      <a:pt x="10838" y="3268"/>
                      <a:pt x="13059" y="5581"/>
                      <a:pt x="13059" y="8434"/>
                    </a:cubicBezTo>
                    <a:cubicBezTo>
                      <a:pt x="13059" y="11289"/>
                      <a:pt x="10838" y="13602"/>
                      <a:pt x="8099" y="13602"/>
                    </a:cubicBezTo>
                    <a:close/>
                    <a:moveTo>
                      <a:pt x="20893" y="17915"/>
                    </a:moveTo>
                    <a:lnTo>
                      <a:pt x="15499" y="12943"/>
                    </a:lnTo>
                    <a:cubicBezTo>
                      <a:pt x="15376" y="12827"/>
                      <a:pt x="15240" y="12743"/>
                      <a:pt x="15098" y="12673"/>
                    </a:cubicBezTo>
                    <a:cubicBezTo>
                      <a:pt x="15796" y="11428"/>
                      <a:pt x="16197" y="9980"/>
                      <a:pt x="16197" y="8434"/>
                    </a:cubicBezTo>
                    <a:cubicBezTo>
                      <a:pt x="16197" y="3776"/>
                      <a:pt x="12571" y="0"/>
                      <a:pt x="8099" y="0"/>
                    </a:cubicBezTo>
                    <a:cubicBezTo>
                      <a:pt x="3626" y="0"/>
                      <a:pt x="0" y="3776"/>
                      <a:pt x="0" y="8434"/>
                    </a:cubicBezTo>
                    <a:cubicBezTo>
                      <a:pt x="0" y="13093"/>
                      <a:pt x="3626" y="16869"/>
                      <a:pt x="8099" y="16869"/>
                    </a:cubicBezTo>
                    <a:cubicBezTo>
                      <a:pt x="9713" y="16869"/>
                      <a:pt x="11217" y="16374"/>
                      <a:pt x="12480" y="15526"/>
                    </a:cubicBezTo>
                    <a:cubicBezTo>
                      <a:pt x="12566" y="15701"/>
                      <a:pt x="12679" y="15866"/>
                      <a:pt x="12827" y="16004"/>
                    </a:cubicBezTo>
                    <a:lnTo>
                      <a:pt x="18221" y="20977"/>
                    </a:lnTo>
                    <a:cubicBezTo>
                      <a:pt x="18879" y="21600"/>
                      <a:pt x="19898" y="21549"/>
                      <a:pt x="20496" y="20864"/>
                    </a:cubicBezTo>
                    <a:lnTo>
                      <a:pt x="21003" y="20285"/>
                    </a:lnTo>
                    <a:cubicBezTo>
                      <a:pt x="21600" y="19599"/>
                      <a:pt x="21552" y="18538"/>
                      <a:pt x="20893" y="17915"/>
                    </a:cubicBezTo>
                    <a:close/>
                    <a:moveTo>
                      <a:pt x="20893" y="17915"/>
                    </a:moveTo>
                  </a:path>
                </a:pathLst>
              </a:custGeom>
              <a:solidFill>
                <a:srgbClr val="FFFEFE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Agency FB" panose="020B0503020202020204" pitchFamily="34" charset="0"/>
                  <a:ea typeface="微软雅黑" panose="020B0503020204020204" pitchFamily="34" charset="-122"/>
                  <a:sym typeface="Agency FB" panose="020B0503020202020204" pitchFamily="34" charset="0"/>
                </a:endParaRPr>
              </a:p>
            </p:txBody>
          </p:sp>
          <p:grpSp>
            <p:nvGrpSpPr>
              <p:cNvPr id="22" name="ïṥ1ide"/>
              <p:cNvGrpSpPr/>
              <p:nvPr/>
            </p:nvGrpSpPr>
            <p:grpSpPr bwMode="auto">
              <a:xfrm>
                <a:off x="3677" y="2399"/>
                <a:ext cx="904" cy="979"/>
                <a:chOff x="0" y="0"/>
                <a:chExt cx="904" cy="979"/>
              </a:xfrm>
            </p:grpSpPr>
            <p:sp>
              <p:nvSpPr>
                <p:cNvPr id="33" name="iṥľide"/>
                <p:cNvSpPr/>
                <p:nvPr/>
              </p:nvSpPr>
              <p:spPr bwMode="auto">
                <a:xfrm>
                  <a:off x="606" y="105"/>
                  <a:ext cx="198" cy="151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18790">
                      <a:moveTo>
                        <a:pt x="21600" y="18026"/>
                      </a:moveTo>
                      <a:cubicBezTo>
                        <a:pt x="21600" y="18026"/>
                        <a:pt x="21268" y="9650"/>
                        <a:pt x="14170" y="3669"/>
                      </a:cubicBezTo>
                      <a:cubicBezTo>
                        <a:pt x="6476" y="-2810"/>
                        <a:pt x="0" y="1265"/>
                        <a:pt x="0" y="1265"/>
                      </a:cubicBezTo>
                      <a:lnTo>
                        <a:pt x="1563" y="7388"/>
                      </a:lnTo>
                      <a:cubicBezTo>
                        <a:pt x="1563" y="7388"/>
                        <a:pt x="6661" y="5098"/>
                        <a:pt x="11396" y="9086"/>
                      </a:cubicBezTo>
                      <a:cubicBezTo>
                        <a:pt x="16126" y="13073"/>
                        <a:pt x="15668" y="18790"/>
                        <a:pt x="15668" y="18790"/>
                      </a:cubicBezTo>
                      <a:cubicBezTo>
                        <a:pt x="15668" y="18790"/>
                        <a:pt x="21600" y="18026"/>
                        <a:pt x="21600" y="18026"/>
                      </a:cubicBezTo>
                      <a:close/>
                      <a:moveTo>
                        <a:pt x="21600" y="18026"/>
                      </a:moveTo>
                    </a:path>
                  </a:pathLst>
                </a:custGeom>
                <a:solidFill>
                  <a:srgbClr val="FFFEFE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latin typeface="Agency FB" panose="020B0503020202020204" pitchFamily="34" charset="0"/>
                    <a:ea typeface="微软雅黑" panose="020B0503020204020204" pitchFamily="34" charset="-122"/>
                    <a:sym typeface="Agency FB" panose="020B0503020202020204" pitchFamily="34" charset="0"/>
                  </a:endParaRPr>
                </a:p>
              </p:txBody>
            </p:sp>
            <p:sp>
              <p:nvSpPr>
                <p:cNvPr id="34" name="ïŝľíde"/>
                <p:cNvSpPr/>
                <p:nvPr/>
              </p:nvSpPr>
              <p:spPr bwMode="auto">
                <a:xfrm>
                  <a:off x="566" y="0"/>
                  <a:ext cx="338" cy="262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0687" h="19230">
                      <a:moveTo>
                        <a:pt x="13721" y="2487"/>
                      </a:moveTo>
                      <a:cubicBezTo>
                        <a:pt x="6062" y="-2370"/>
                        <a:pt x="0" y="1385"/>
                        <a:pt x="0" y="1385"/>
                      </a:cubicBezTo>
                      <a:lnTo>
                        <a:pt x="1146" y="5222"/>
                      </a:lnTo>
                      <a:cubicBezTo>
                        <a:pt x="1146" y="5222"/>
                        <a:pt x="7316" y="2931"/>
                        <a:pt x="12147" y="7175"/>
                      </a:cubicBezTo>
                      <a:cubicBezTo>
                        <a:pt x="16976" y="11418"/>
                        <a:pt x="17416" y="19230"/>
                        <a:pt x="17416" y="19230"/>
                      </a:cubicBezTo>
                      <a:lnTo>
                        <a:pt x="20651" y="18877"/>
                      </a:lnTo>
                      <a:cubicBezTo>
                        <a:pt x="20651" y="18877"/>
                        <a:pt x="21600" y="7484"/>
                        <a:pt x="13721" y="2487"/>
                      </a:cubicBezTo>
                      <a:close/>
                      <a:moveTo>
                        <a:pt x="13721" y="2487"/>
                      </a:moveTo>
                    </a:path>
                  </a:pathLst>
                </a:custGeom>
                <a:solidFill>
                  <a:srgbClr val="FFFEFE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latin typeface="Agency FB" panose="020B0503020202020204" pitchFamily="34" charset="0"/>
                    <a:ea typeface="微软雅黑" panose="020B0503020204020204" pitchFamily="34" charset="-122"/>
                    <a:sym typeface="Agency FB" panose="020B0503020202020204" pitchFamily="34" charset="0"/>
                  </a:endParaRPr>
                </a:p>
              </p:txBody>
            </p:sp>
            <p:sp>
              <p:nvSpPr>
                <p:cNvPr id="35" name="ï$ḻiḓê"/>
                <p:cNvSpPr/>
                <p:nvPr/>
              </p:nvSpPr>
              <p:spPr bwMode="auto">
                <a:xfrm>
                  <a:off x="0" y="238"/>
                  <a:ext cx="853" cy="741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0770" h="21474">
                      <a:moveTo>
                        <a:pt x="15255" y="18349"/>
                      </a:moveTo>
                      <a:lnTo>
                        <a:pt x="14325" y="17122"/>
                      </a:lnTo>
                      <a:lnTo>
                        <a:pt x="16450" y="17122"/>
                      </a:lnTo>
                      <a:lnTo>
                        <a:pt x="17286" y="18349"/>
                      </a:lnTo>
                      <a:cubicBezTo>
                        <a:pt x="17286" y="18349"/>
                        <a:pt x="15255" y="18349"/>
                        <a:pt x="15255" y="18349"/>
                      </a:cubicBezTo>
                      <a:close/>
                      <a:moveTo>
                        <a:pt x="12321" y="18349"/>
                      </a:moveTo>
                      <a:lnTo>
                        <a:pt x="11391" y="17122"/>
                      </a:lnTo>
                      <a:lnTo>
                        <a:pt x="13515" y="17122"/>
                      </a:lnTo>
                      <a:lnTo>
                        <a:pt x="14351" y="18349"/>
                      </a:lnTo>
                      <a:cubicBezTo>
                        <a:pt x="14351" y="18349"/>
                        <a:pt x="12321" y="18349"/>
                        <a:pt x="12321" y="18349"/>
                      </a:cubicBezTo>
                      <a:close/>
                      <a:moveTo>
                        <a:pt x="9389" y="18349"/>
                      </a:moveTo>
                      <a:lnTo>
                        <a:pt x="8457" y="17122"/>
                      </a:lnTo>
                      <a:lnTo>
                        <a:pt x="10584" y="17122"/>
                      </a:lnTo>
                      <a:lnTo>
                        <a:pt x="11419" y="18349"/>
                      </a:lnTo>
                      <a:cubicBezTo>
                        <a:pt x="11419" y="18349"/>
                        <a:pt x="9389" y="18349"/>
                        <a:pt x="9389" y="18349"/>
                      </a:cubicBezTo>
                      <a:close/>
                      <a:moveTo>
                        <a:pt x="6455" y="18349"/>
                      </a:moveTo>
                      <a:lnTo>
                        <a:pt x="5524" y="17122"/>
                      </a:lnTo>
                      <a:lnTo>
                        <a:pt x="7650" y="17122"/>
                      </a:lnTo>
                      <a:lnTo>
                        <a:pt x="8486" y="18349"/>
                      </a:lnTo>
                      <a:cubicBezTo>
                        <a:pt x="8486" y="18349"/>
                        <a:pt x="6455" y="18349"/>
                        <a:pt x="6455" y="18349"/>
                      </a:cubicBezTo>
                      <a:close/>
                      <a:moveTo>
                        <a:pt x="4052" y="14957"/>
                      </a:moveTo>
                      <a:lnTo>
                        <a:pt x="6179" y="14957"/>
                      </a:lnTo>
                      <a:lnTo>
                        <a:pt x="7014" y="16184"/>
                      </a:lnTo>
                      <a:lnTo>
                        <a:pt x="4985" y="16184"/>
                      </a:lnTo>
                      <a:cubicBezTo>
                        <a:pt x="4985" y="16184"/>
                        <a:pt x="4052" y="14957"/>
                        <a:pt x="4052" y="14957"/>
                      </a:cubicBezTo>
                      <a:close/>
                      <a:moveTo>
                        <a:pt x="2258" y="13026"/>
                      </a:moveTo>
                      <a:lnTo>
                        <a:pt x="2258" y="2348"/>
                      </a:lnTo>
                      <a:lnTo>
                        <a:pt x="14531" y="2348"/>
                      </a:lnTo>
                      <a:lnTo>
                        <a:pt x="14531" y="13026"/>
                      </a:lnTo>
                      <a:cubicBezTo>
                        <a:pt x="14531" y="13026"/>
                        <a:pt x="2258" y="13026"/>
                        <a:pt x="2258" y="13026"/>
                      </a:cubicBezTo>
                      <a:close/>
                      <a:moveTo>
                        <a:pt x="9947" y="16184"/>
                      </a:moveTo>
                      <a:lnTo>
                        <a:pt x="7917" y="16184"/>
                      </a:lnTo>
                      <a:lnTo>
                        <a:pt x="6986" y="14957"/>
                      </a:lnTo>
                      <a:lnTo>
                        <a:pt x="9112" y="14957"/>
                      </a:lnTo>
                      <a:cubicBezTo>
                        <a:pt x="9112" y="14957"/>
                        <a:pt x="9947" y="16184"/>
                        <a:pt x="9947" y="16184"/>
                      </a:cubicBezTo>
                      <a:close/>
                      <a:moveTo>
                        <a:pt x="9919" y="14957"/>
                      </a:moveTo>
                      <a:lnTo>
                        <a:pt x="12045" y="14957"/>
                      </a:lnTo>
                      <a:lnTo>
                        <a:pt x="12880" y="16184"/>
                      </a:lnTo>
                      <a:lnTo>
                        <a:pt x="10850" y="16184"/>
                      </a:lnTo>
                      <a:cubicBezTo>
                        <a:pt x="10850" y="16184"/>
                        <a:pt x="9919" y="14957"/>
                        <a:pt x="9919" y="14957"/>
                      </a:cubicBezTo>
                      <a:close/>
                      <a:moveTo>
                        <a:pt x="15814" y="16184"/>
                      </a:moveTo>
                      <a:lnTo>
                        <a:pt x="13782" y="16184"/>
                      </a:lnTo>
                      <a:lnTo>
                        <a:pt x="12852" y="14957"/>
                      </a:lnTo>
                      <a:lnTo>
                        <a:pt x="14978" y="14957"/>
                      </a:lnTo>
                      <a:cubicBezTo>
                        <a:pt x="14978" y="14957"/>
                        <a:pt x="15814" y="16184"/>
                        <a:pt x="15814" y="16184"/>
                      </a:cubicBezTo>
                      <a:close/>
                      <a:moveTo>
                        <a:pt x="16495" y="13026"/>
                      </a:moveTo>
                      <a:lnTo>
                        <a:pt x="16495" y="2113"/>
                      </a:lnTo>
                      <a:cubicBezTo>
                        <a:pt x="16495" y="2113"/>
                        <a:pt x="16855" y="1"/>
                        <a:pt x="14433" y="1"/>
                      </a:cubicBezTo>
                      <a:cubicBezTo>
                        <a:pt x="11586" y="1"/>
                        <a:pt x="1364" y="1"/>
                        <a:pt x="1364" y="1"/>
                      </a:cubicBezTo>
                      <a:cubicBezTo>
                        <a:pt x="1364" y="1"/>
                        <a:pt x="0" y="-126"/>
                        <a:pt x="0" y="1964"/>
                      </a:cubicBezTo>
                      <a:cubicBezTo>
                        <a:pt x="0" y="5133"/>
                        <a:pt x="0" y="13965"/>
                        <a:pt x="0" y="13965"/>
                      </a:cubicBezTo>
                      <a:lnTo>
                        <a:pt x="3829" y="21474"/>
                      </a:lnTo>
                      <a:lnTo>
                        <a:pt x="20325" y="21474"/>
                      </a:lnTo>
                      <a:cubicBezTo>
                        <a:pt x="20325" y="21474"/>
                        <a:pt x="21600" y="20065"/>
                        <a:pt x="19834" y="17602"/>
                      </a:cubicBezTo>
                      <a:cubicBezTo>
                        <a:pt x="18068" y="15138"/>
                        <a:pt x="16495" y="13026"/>
                        <a:pt x="16495" y="13026"/>
                      </a:cubicBezTo>
                      <a:close/>
                      <a:moveTo>
                        <a:pt x="16495" y="13026"/>
                      </a:moveTo>
                    </a:path>
                  </a:pathLst>
                </a:custGeom>
                <a:solidFill>
                  <a:srgbClr val="FFFEFE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latin typeface="Agency FB" panose="020B0503020202020204" pitchFamily="34" charset="0"/>
                    <a:ea typeface="微软雅黑" panose="020B0503020204020204" pitchFamily="34" charset="-122"/>
                    <a:sym typeface="Agency FB" panose="020B0503020202020204" pitchFamily="34" charset="0"/>
                  </a:endParaRPr>
                </a:p>
              </p:txBody>
            </p:sp>
            <p:sp>
              <p:nvSpPr>
                <p:cNvPr id="36" name="îṣḻïḋé"/>
                <p:cNvSpPr/>
                <p:nvPr/>
              </p:nvSpPr>
              <p:spPr bwMode="auto">
                <a:xfrm>
                  <a:off x="250" y="410"/>
                  <a:ext cx="196" cy="206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10329" y="8962"/>
                      </a:moveTo>
                      <a:lnTo>
                        <a:pt x="0" y="18822"/>
                      </a:lnTo>
                      <a:lnTo>
                        <a:pt x="3053" y="21600"/>
                      </a:lnTo>
                      <a:lnTo>
                        <a:pt x="13417" y="11464"/>
                      </a:lnTo>
                      <a:lnTo>
                        <a:pt x="15965" y="17475"/>
                      </a:lnTo>
                      <a:lnTo>
                        <a:pt x="21600" y="0"/>
                      </a:lnTo>
                      <a:lnTo>
                        <a:pt x="4228" y="7618"/>
                      </a:lnTo>
                      <a:cubicBezTo>
                        <a:pt x="4228" y="7618"/>
                        <a:pt x="10329" y="8962"/>
                        <a:pt x="10329" y="8962"/>
                      </a:cubicBezTo>
                      <a:close/>
                      <a:moveTo>
                        <a:pt x="10329" y="8962"/>
                      </a:moveTo>
                    </a:path>
                  </a:pathLst>
                </a:custGeom>
                <a:solidFill>
                  <a:srgbClr val="FFFEFE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latin typeface="Agency FB" panose="020B0503020202020204" pitchFamily="34" charset="0"/>
                    <a:ea typeface="微软雅黑" panose="020B0503020204020204" pitchFamily="34" charset="-122"/>
                    <a:sym typeface="Agency FB" panose="020B0503020202020204" pitchFamily="34" charset="0"/>
                  </a:endParaRPr>
                </a:p>
              </p:txBody>
            </p:sp>
          </p:grpSp>
          <p:grpSp>
            <p:nvGrpSpPr>
              <p:cNvPr id="23" name="ïšļîďê"/>
              <p:cNvGrpSpPr/>
              <p:nvPr/>
            </p:nvGrpSpPr>
            <p:grpSpPr bwMode="auto">
              <a:xfrm>
                <a:off x="4374" y="1587"/>
                <a:ext cx="534" cy="499"/>
                <a:chOff x="0" y="0"/>
                <a:chExt cx="532" cy="498"/>
              </a:xfrm>
            </p:grpSpPr>
            <p:sp>
              <p:nvSpPr>
                <p:cNvPr id="31" name="îṩļíďê"/>
                <p:cNvSpPr/>
                <p:nvPr/>
              </p:nvSpPr>
              <p:spPr bwMode="auto">
                <a:xfrm>
                  <a:off x="116" y="0"/>
                  <a:ext cx="296" cy="388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10802" y="21600"/>
                      </a:moveTo>
                      <a:lnTo>
                        <a:pt x="16202" y="14495"/>
                      </a:lnTo>
                      <a:lnTo>
                        <a:pt x="21600" y="7390"/>
                      </a:lnTo>
                      <a:lnTo>
                        <a:pt x="16289" y="7390"/>
                      </a:lnTo>
                      <a:lnTo>
                        <a:pt x="16289" y="538"/>
                      </a:lnTo>
                      <a:cubicBezTo>
                        <a:pt x="16289" y="240"/>
                        <a:pt x="15972" y="0"/>
                        <a:pt x="15582" y="0"/>
                      </a:cubicBezTo>
                      <a:lnTo>
                        <a:pt x="6020" y="0"/>
                      </a:lnTo>
                      <a:cubicBezTo>
                        <a:pt x="5631" y="0"/>
                        <a:pt x="5313" y="240"/>
                        <a:pt x="5313" y="538"/>
                      </a:cubicBezTo>
                      <a:lnTo>
                        <a:pt x="5313" y="7390"/>
                      </a:lnTo>
                      <a:lnTo>
                        <a:pt x="0" y="7390"/>
                      </a:lnTo>
                      <a:lnTo>
                        <a:pt x="5400" y="14495"/>
                      </a:lnTo>
                      <a:cubicBezTo>
                        <a:pt x="5400" y="14495"/>
                        <a:pt x="10802" y="21600"/>
                        <a:pt x="10802" y="21600"/>
                      </a:cubicBezTo>
                      <a:close/>
                      <a:moveTo>
                        <a:pt x="10802" y="21600"/>
                      </a:moveTo>
                    </a:path>
                  </a:pathLst>
                </a:custGeom>
                <a:solidFill>
                  <a:srgbClr val="FFFEFE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latin typeface="Agency FB" panose="020B0503020202020204" pitchFamily="34" charset="0"/>
                    <a:ea typeface="微软雅黑" panose="020B0503020204020204" pitchFamily="34" charset="-122"/>
                    <a:sym typeface="Agency FB" panose="020B0503020202020204" pitchFamily="34" charset="0"/>
                  </a:endParaRPr>
                </a:p>
              </p:txBody>
            </p:sp>
            <p:sp>
              <p:nvSpPr>
                <p:cNvPr id="32" name="iṥliďè"/>
                <p:cNvSpPr/>
                <p:nvPr/>
              </p:nvSpPr>
              <p:spPr bwMode="auto">
                <a:xfrm>
                  <a:off x="0" y="269"/>
                  <a:ext cx="532" cy="229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19964" y="0"/>
                      </a:moveTo>
                      <a:lnTo>
                        <a:pt x="19026" y="0"/>
                      </a:lnTo>
                      <a:lnTo>
                        <a:pt x="19026" y="13793"/>
                      </a:lnTo>
                      <a:lnTo>
                        <a:pt x="2789" y="13793"/>
                      </a:lnTo>
                      <a:lnTo>
                        <a:pt x="2789" y="0"/>
                      </a:lnTo>
                      <a:lnTo>
                        <a:pt x="1634" y="0"/>
                      </a:lnTo>
                      <a:cubicBezTo>
                        <a:pt x="731" y="0"/>
                        <a:pt x="0" y="1700"/>
                        <a:pt x="0" y="3799"/>
                      </a:cubicBezTo>
                      <a:lnTo>
                        <a:pt x="0" y="17804"/>
                      </a:lnTo>
                      <a:cubicBezTo>
                        <a:pt x="0" y="19900"/>
                        <a:pt x="731" y="21600"/>
                        <a:pt x="1634" y="21600"/>
                      </a:cubicBezTo>
                      <a:lnTo>
                        <a:pt x="19964" y="21600"/>
                      </a:lnTo>
                      <a:cubicBezTo>
                        <a:pt x="20868" y="21600"/>
                        <a:pt x="21600" y="19900"/>
                        <a:pt x="21600" y="17804"/>
                      </a:cubicBezTo>
                      <a:lnTo>
                        <a:pt x="21600" y="3799"/>
                      </a:lnTo>
                      <a:cubicBezTo>
                        <a:pt x="21600" y="1700"/>
                        <a:pt x="20868" y="0"/>
                        <a:pt x="19964" y="0"/>
                      </a:cubicBezTo>
                      <a:close/>
                      <a:moveTo>
                        <a:pt x="19964" y="0"/>
                      </a:moveTo>
                    </a:path>
                  </a:pathLst>
                </a:custGeom>
                <a:solidFill>
                  <a:srgbClr val="FFFEFE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latin typeface="Agency FB" panose="020B0503020202020204" pitchFamily="34" charset="0"/>
                    <a:ea typeface="微软雅黑" panose="020B0503020204020204" pitchFamily="34" charset="-122"/>
                    <a:sym typeface="Agency FB" panose="020B0503020202020204" pitchFamily="34" charset="0"/>
                  </a:endParaRPr>
                </a:p>
              </p:txBody>
            </p:sp>
          </p:grpSp>
          <p:grpSp>
            <p:nvGrpSpPr>
              <p:cNvPr id="24" name="îṥ1íḍé"/>
              <p:cNvGrpSpPr/>
              <p:nvPr/>
            </p:nvGrpSpPr>
            <p:grpSpPr bwMode="auto">
              <a:xfrm>
                <a:off x="5873" y="1941"/>
                <a:ext cx="811" cy="1598"/>
                <a:chOff x="0" y="0"/>
                <a:chExt cx="811" cy="1598"/>
              </a:xfrm>
            </p:grpSpPr>
            <p:sp>
              <p:nvSpPr>
                <p:cNvPr id="25" name="îŝļïḓê"/>
                <p:cNvSpPr/>
                <p:nvPr/>
              </p:nvSpPr>
              <p:spPr bwMode="auto">
                <a:xfrm>
                  <a:off x="483" y="713"/>
                  <a:ext cx="207" cy="179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0998" h="18917">
                      <a:moveTo>
                        <a:pt x="14761" y="4029"/>
                      </a:moveTo>
                      <a:cubicBezTo>
                        <a:pt x="7347" y="-2683"/>
                        <a:pt x="0" y="1017"/>
                        <a:pt x="0" y="1017"/>
                      </a:cubicBezTo>
                      <a:lnTo>
                        <a:pt x="956" y="7092"/>
                      </a:lnTo>
                      <a:cubicBezTo>
                        <a:pt x="956" y="7092"/>
                        <a:pt x="6632" y="5076"/>
                        <a:pt x="11195" y="9209"/>
                      </a:cubicBezTo>
                      <a:cubicBezTo>
                        <a:pt x="15749" y="13340"/>
                        <a:pt x="14591" y="18917"/>
                        <a:pt x="14591" y="18917"/>
                      </a:cubicBezTo>
                      <a:lnTo>
                        <a:pt x="20984" y="18447"/>
                      </a:lnTo>
                      <a:cubicBezTo>
                        <a:pt x="20984" y="18447"/>
                        <a:pt x="21600" y="10224"/>
                        <a:pt x="14761" y="4029"/>
                      </a:cubicBezTo>
                      <a:close/>
                      <a:moveTo>
                        <a:pt x="14761" y="4029"/>
                      </a:moveTo>
                    </a:path>
                  </a:pathLst>
                </a:custGeom>
                <a:solidFill>
                  <a:srgbClr val="FFFEFE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latin typeface="Agency FB" panose="020B0503020202020204" pitchFamily="34" charset="0"/>
                    <a:ea typeface="微软雅黑" panose="020B0503020204020204" pitchFamily="34" charset="-122"/>
                    <a:sym typeface="Agency FB" panose="020B0503020202020204" pitchFamily="34" charset="0"/>
                  </a:endParaRPr>
                </a:p>
              </p:txBody>
            </p:sp>
            <p:sp>
              <p:nvSpPr>
                <p:cNvPr id="26" name="îSļïḍé"/>
                <p:cNvSpPr/>
                <p:nvPr/>
              </p:nvSpPr>
              <p:spPr bwMode="auto">
                <a:xfrm>
                  <a:off x="455" y="588"/>
                  <a:ext cx="356" cy="316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0033" h="19276">
                      <a:moveTo>
                        <a:pt x="13985" y="3722"/>
                      </a:moveTo>
                      <a:cubicBezTo>
                        <a:pt x="7135" y="-2324"/>
                        <a:pt x="0" y="814"/>
                        <a:pt x="0" y="814"/>
                      </a:cubicBezTo>
                      <a:lnTo>
                        <a:pt x="783" y="4582"/>
                      </a:lnTo>
                      <a:cubicBezTo>
                        <a:pt x="783" y="4582"/>
                        <a:pt x="7511" y="2658"/>
                        <a:pt x="12115" y="7001"/>
                      </a:cubicBezTo>
                      <a:cubicBezTo>
                        <a:pt x="16714" y="11342"/>
                        <a:pt x="16316" y="18928"/>
                        <a:pt x="16316" y="18928"/>
                      </a:cubicBezTo>
                      <a:lnTo>
                        <a:pt x="19862" y="19276"/>
                      </a:lnTo>
                      <a:cubicBezTo>
                        <a:pt x="19862" y="19276"/>
                        <a:pt x="21600" y="10448"/>
                        <a:pt x="13985" y="3722"/>
                      </a:cubicBezTo>
                      <a:close/>
                      <a:moveTo>
                        <a:pt x="13985" y="3722"/>
                      </a:moveTo>
                    </a:path>
                  </a:pathLst>
                </a:custGeom>
                <a:solidFill>
                  <a:srgbClr val="FFFEFE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latin typeface="Agency FB" panose="020B0503020202020204" pitchFamily="34" charset="0"/>
                    <a:ea typeface="微软雅黑" panose="020B0503020204020204" pitchFamily="34" charset="-122"/>
                    <a:sym typeface="Agency FB" panose="020B0503020202020204" pitchFamily="34" charset="0"/>
                  </a:endParaRPr>
                </a:p>
              </p:txBody>
            </p:sp>
            <p:sp>
              <p:nvSpPr>
                <p:cNvPr id="27" name="ïṥḷiḋè"/>
                <p:cNvSpPr/>
                <p:nvPr/>
              </p:nvSpPr>
              <p:spPr bwMode="auto">
                <a:xfrm>
                  <a:off x="0" y="782"/>
                  <a:ext cx="641" cy="637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0497" h="17950">
                      <a:moveTo>
                        <a:pt x="13292" y="17012"/>
                      </a:moveTo>
                      <a:cubicBezTo>
                        <a:pt x="10000" y="16124"/>
                        <a:pt x="9873" y="14551"/>
                        <a:pt x="9873" y="14551"/>
                      </a:cubicBezTo>
                      <a:cubicBezTo>
                        <a:pt x="10304" y="14679"/>
                        <a:pt x="16313" y="18354"/>
                        <a:pt x="20322" y="14679"/>
                      </a:cubicBezTo>
                      <a:cubicBezTo>
                        <a:pt x="19484" y="16426"/>
                        <a:pt x="16584" y="17899"/>
                        <a:pt x="13292" y="17012"/>
                      </a:cubicBezTo>
                      <a:close/>
                      <a:moveTo>
                        <a:pt x="17488" y="7413"/>
                      </a:moveTo>
                      <a:cubicBezTo>
                        <a:pt x="17488" y="7413"/>
                        <a:pt x="20459" y="12149"/>
                        <a:pt x="17488" y="14079"/>
                      </a:cubicBezTo>
                      <a:cubicBezTo>
                        <a:pt x="14517" y="16008"/>
                        <a:pt x="6993" y="11272"/>
                        <a:pt x="5210" y="8114"/>
                      </a:cubicBezTo>
                      <a:cubicBezTo>
                        <a:pt x="3427" y="4958"/>
                        <a:pt x="2750" y="2742"/>
                        <a:pt x="4678" y="1785"/>
                      </a:cubicBezTo>
                      <a:cubicBezTo>
                        <a:pt x="6883" y="691"/>
                        <a:pt x="10235" y="1629"/>
                        <a:pt x="11546" y="2151"/>
                      </a:cubicBezTo>
                      <a:cubicBezTo>
                        <a:pt x="11546" y="2151"/>
                        <a:pt x="6001" y="-1340"/>
                        <a:pt x="2833" y="573"/>
                      </a:cubicBezTo>
                      <a:cubicBezTo>
                        <a:pt x="-707" y="2710"/>
                        <a:pt x="1050" y="7238"/>
                        <a:pt x="5210" y="11272"/>
                      </a:cubicBezTo>
                      <a:cubicBezTo>
                        <a:pt x="7586" y="13200"/>
                        <a:pt x="3055" y="13732"/>
                        <a:pt x="6" y="5406"/>
                      </a:cubicBezTo>
                      <a:cubicBezTo>
                        <a:pt x="-283" y="14130"/>
                        <a:pt x="10404" y="17186"/>
                        <a:pt x="10404" y="17186"/>
                      </a:cubicBezTo>
                      <a:cubicBezTo>
                        <a:pt x="10404" y="17186"/>
                        <a:pt x="19889" y="20260"/>
                        <a:pt x="20459" y="14079"/>
                      </a:cubicBezTo>
                      <a:cubicBezTo>
                        <a:pt x="20893" y="9366"/>
                        <a:pt x="17488" y="7413"/>
                        <a:pt x="17488" y="7413"/>
                      </a:cubicBezTo>
                      <a:close/>
                      <a:moveTo>
                        <a:pt x="17488" y="7413"/>
                      </a:moveTo>
                    </a:path>
                  </a:pathLst>
                </a:custGeom>
                <a:solidFill>
                  <a:srgbClr val="FFFEFE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latin typeface="Agency FB" panose="020B0503020202020204" pitchFamily="34" charset="0"/>
                    <a:ea typeface="微软雅黑" panose="020B0503020204020204" pitchFamily="34" charset="-122"/>
                    <a:sym typeface="Agency FB" panose="020B0503020202020204" pitchFamily="34" charset="0"/>
                  </a:endParaRPr>
                </a:p>
              </p:txBody>
            </p:sp>
            <p:sp>
              <p:nvSpPr>
                <p:cNvPr id="28" name="íslîḋé"/>
                <p:cNvSpPr/>
                <p:nvPr/>
              </p:nvSpPr>
              <p:spPr bwMode="auto">
                <a:xfrm>
                  <a:off x="27" y="1392"/>
                  <a:ext cx="473" cy="206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492" h="21600">
                      <a:moveTo>
                        <a:pt x="5816" y="0"/>
                      </a:moveTo>
                      <a:cubicBezTo>
                        <a:pt x="5816" y="0"/>
                        <a:pt x="4787" y="6465"/>
                        <a:pt x="2654" y="10541"/>
                      </a:cubicBezTo>
                      <a:cubicBezTo>
                        <a:pt x="518" y="14617"/>
                        <a:pt x="-108" y="14904"/>
                        <a:pt x="15" y="16071"/>
                      </a:cubicBezTo>
                      <a:cubicBezTo>
                        <a:pt x="143" y="17234"/>
                        <a:pt x="267" y="21600"/>
                        <a:pt x="267" y="21600"/>
                      </a:cubicBezTo>
                      <a:lnTo>
                        <a:pt x="21492" y="21600"/>
                      </a:lnTo>
                      <a:lnTo>
                        <a:pt x="20359" y="12581"/>
                      </a:lnTo>
                      <a:cubicBezTo>
                        <a:pt x="20359" y="12581"/>
                        <a:pt x="10838" y="12805"/>
                        <a:pt x="5816" y="0"/>
                      </a:cubicBezTo>
                      <a:close/>
                      <a:moveTo>
                        <a:pt x="5816" y="0"/>
                      </a:moveTo>
                    </a:path>
                  </a:pathLst>
                </a:custGeom>
                <a:solidFill>
                  <a:srgbClr val="FFFEFE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latin typeface="Agency FB" panose="020B0503020202020204" pitchFamily="34" charset="0"/>
                    <a:ea typeface="微软雅黑" panose="020B0503020204020204" pitchFamily="34" charset="-122"/>
                    <a:sym typeface="Agency FB" panose="020B0503020202020204" pitchFamily="34" charset="0"/>
                  </a:endParaRPr>
                </a:p>
              </p:txBody>
            </p:sp>
            <p:sp>
              <p:nvSpPr>
                <p:cNvPr id="29" name="îṥḷîḍé"/>
                <p:cNvSpPr/>
                <p:nvPr/>
              </p:nvSpPr>
              <p:spPr bwMode="auto">
                <a:xfrm>
                  <a:off x="221" y="851"/>
                  <a:ext cx="330" cy="349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0529" h="19892">
                      <a:moveTo>
                        <a:pt x="0" y="7687"/>
                      </a:moveTo>
                      <a:lnTo>
                        <a:pt x="577" y="9930"/>
                      </a:lnTo>
                      <a:lnTo>
                        <a:pt x="13275" y="7363"/>
                      </a:lnTo>
                      <a:cubicBezTo>
                        <a:pt x="13275" y="7363"/>
                        <a:pt x="11193" y="13697"/>
                        <a:pt x="10785" y="19165"/>
                      </a:cubicBezTo>
                      <a:cubicBezTo>
                        <a:pt x="10785" y="19165"/>
                        <a:pt x="13030" y="20029"/>
                        <a:pt x="13030" y="19873"/>
                      </a:cubicBezTo>
                      <a:cubicBezTo>
                        <a:pt x="13030" y="19397"/>
                        <a:pt x="15903" y="7607"/>
                        <a:pt x="15903" y="7607"/>
                      </a:cubicBezTo>
                      <a:cubicBezTo>
                        <a:pt x="15903" y="7607"/>
                        <a:pt x="18126" y="8029"/>
                        <a:pt x="19326" y="6531"/>
                      </a:cubicBezTo>
                      <a:cubicBezTo>
                        <a:pt x="20381" y="5215"/>
                        <a:pt x="21600" y="3335"/>
                        <a:pt x="18856" y="724"/>
                      </a:cubicBezTo>
                      <a:cubicBezTo>
                        <a:pt x="18856" y="724"/>
                        <a:pt x="14463" y="-1571"/>
                        <a:pt x="12623" y="2011"/>
                      </a:cubicBezTo>
                      <a:cubicBezTo>
                        <a:pt x="10909" y="4208"/>
                        <a:pt x="11808" y="5404"/>
                        <a:pt x="11808" y="5404"/>
                      </a:cubicBezTo>
                      <a:cubicBezTo>
                        <a:pt x="11808" y="5404"/>
                        <a:pt x="0" y="7687"/>
                        <a:pt x="0" y="7687"/>
                      </a:cubicBezTo>
                      <a:close/>
                      <a:moveTo>
                        <a:pt x="0" y="7687"/>
                      </a:moveTo>
                    </a:path>
                  </a:pathLst>
                </a:custGeom>
                <a:solidFill>
                  <a:srgbClr val="FFFEFE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latin typeface="Agency FB" panose="020B0503020202020204" pitchFamily="34" charset="0"/>
                    <a:ea typeface="微软雅黑" panose="020B0503020204020204" pitchFamily="34" charset="-122"/>
                    <a:sym typeface="Agency FB" panose="020B0503020202020204" pitchFamily="34" charset="0"/>
                  </a:endParaRPr>
                </a:p>
              </p:txBody>
            </p:sp>
            <p:sp>
              <p:nvSpPr>
                <p:cNvPr id="30" name="ïṧľîḑe"/>
                <p:cNvSpPr/>
                <p:nvPr/>
              </p:nvSpPr>
              <p:spPr bwMode="auto">
                <a:xfrm>
                  <a:off x="49" y="0"/>
                  <a:ext cx="439" cy="491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399" h="21364">
                      <a:moveTo>
                        <a:pt x="21260" y="4222"/>
                      </a:moveTo>
                      <a:cubicBezTo>
                        <a:pt x="21260" y="4222"/>
                        <a:pt x="18075" y="682"/>
                        <a:pt x="15617" y="79"/>
                      </a:cubicBezTo>
                      <a:cubicBezTo>
                        <a:pt x="15617" y="79"/>
                        <a:pt x="15019" y="-236"/>
                        <a:pt x="14955" y="395"/>
                      </a:cubicBezTo>
                      <a:cubicBezTo>
                        <a:pt x="14955" y="395"/>
                        <a:pt x="14761" y="1914"/>
                        <a:pt x="14761" y="2258"/>
                      </a:cubicBezTo>
                      <a:cubicBezTo>
                        <a:pt x="14761" y="2258"/>
                        <a:pt x="14923" y="2373"/>
                        <a:pt x="14502" y="2774"/>
                      </a:cubicBezTo>
                      <a:cubicBezTo>
                        <a:pt x="14081" y="3176"/>
                        <a:pt x="8909" y="8365"/>
                        <a:pt x="8909" y="8365"/>
                      </a:cubicBezTo>
                      <a:cubicBezTo>
                        <a:pt x="8909" y="8365"/>
                        <a:pt x="8552" y="8594"/>
                        <a:pt x="8278" y="8623"/>
                      </a:cubicBezTo>
                      <a:cubicBezTo>
                        <a:pt x="8278" y="8623"/>
                        <a:pt x="5514" y="8150"/>
                        <a:pt x="4399" y="9496"/>
                      </a:cubicBezTo>
                      <a:cubicBezTo>
                        <a:pt x="4399" y="9496"/>
                        <a:pt x="4238" y="9625"/>
                        <a:pt x="4558" y="9970"/>
                      </a:cubicBezTo>
                      <a:lnTo>
                        <a:pt x="7323" y="12615"/>
                      </a:lnTo>
                      <a:lnTo>
                        <a:pt x="0" y="21364"/>
                      </a:lnTo>
                      <a:lnTo>
                        <a:pt x="8503" y="13481"/>
                      </a:lnTo>
                      <a:lnTo>
                        <a:pt x="11365" y="15458"/>
                      </a:lnTo>
                      <a:cubicBezTo>
                        <a:pt x="11365" y="15458"/>
                        <a:pt x="12030" y="15658"/>
                        <a:pt x="12255" y="15416"/>
                      </a:cubicBezTo>
                      <a:cubicBezTo>
                        <a:pt x="12481" y="15172"/>
                        <a:pt x="13257" y="13981"/>
                        <a:pt x="12676" y="12077"/>
                      </a:cubicBezTo>
                      <a:cubicBezTo>
                        <a:pt x="12676" y="12077"/>
                        <a:pt x="12594" y="11776"/>
                        <a:pt x="12804" y="11459"/>
                      </a:cubicBezTo>
                      <a:cubicBezTo>
                        <a:pt x="13014" y="11144"/>
                        <a:pt x="18171" y="5798"/>
                        <a:pt x="18171" y="5798"/>
                      </a:cubicBezTo>
                      <a:cubicBezTo>
                        <a:pt x="18171" y="5798"/>
                        <a:pt x="18382" y="5613"/>
                        <a:pt x="18641" y="5683"/>
                      </a:cubicBezTo>
                      <a:cubicBezTo>
                        <a:pt x="18641" y="5683"/>
                        <a:pt x="20854" y="5352"/>
                        <a:pt x="21210" y="4794"/>
                      </a:cubicBezTo>
                      <a:cubicBezTo>
                        <a:pt x="21210" y="4794"/>
                        <a:pt x="21600" y="4623"/>
                        <a:pt x="21260" y="4222"/>
                      </a:cubicBezTo>
                      <a:close/>
                      <a:moveTo>
                        <a:pt x="21260" y="4222"/>
                      </a:moveTo>
                    </a:path>
                  </a:pathLst>
                </a:custGeom>
                <a:solidFill>
                  <a:srgbClr val="FFFEFE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latin typeface="Agency FB" panose="020B0503020202020204" pitchFamily="34" charset="0"/>
                    <a:ea typeface="微软雅黑" panose="020B0503020204020204" pitchFamily="34" charset="-122"/>
                    <a:sym typeface="Agency FB" panose="020B0503020202020204" pitchFamily="34" charset="0"/>
                  </a:endParaRPr>
                </a:p>
              </p:txBody>
            </p:sp>
          </p:grpSp>
        </p:grpSp>
        <p:grpSp>
          <p:nvGrpSpPr>
            <p:cNvPr id="11" name="îş1ïdê"/>
            <p:cNvGrpSpPr/>
            <p:nvPr/>
          </p:nvGrpSpPr>
          <p:grpSpPr bwMode="auto">
            <a:xfrm>
              <a:off x="395" y="2402"/>
              <a:ext cx="641" cy="753"/>
              <a:chOff x="0" y="0"/>
              <a:chExt cx="640" cy="753"/>
            </a:xfrm>
          </p:grpSpPr>
          <p:sp>
            <p:nvSpPr>
              <p:cNvPr id="13" name="iṣḻiḍe"/>
              <p:cNvSpPr/>
              <p:nvPr/>
            </p:nvSpPr>
            <p:spPr bwMode="auto">
              <a:xfrm>
                <a:off x="135" y="0"/>
                <a:ext cx="505" cy="753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3090" y="2505"/>
                    </a:moveTo>
                    <a:lnTo>
                      <a:pt x="18791" y="2505"/>
                    </a:lnTo>
                    <a:lnTo>
                      <a:pt x="18791" y="17720"/>
                    </a:lnTo>
                    <a:lnTo>
                      <a:pt x="3090" y="17720"/>
                    </a:lnTo>
                    <a:cubicBezTo>
                      <a:pt x="3090" y="17720"/>
                      <a:pt x="3090" y="2505"/>
                      <a:pt x="3090" y="2505"/>
                    </a:cubicBezTo>
                    <a:close/>
                    <a:moveTo>
                      <a:pt x="9407" y="19890"/>
                    </a:moveTo>
                    <a:cubicBezTo>
                      <a:pt x="9407" y="19374"/>
                      <a:pt x="10031" y="18955"/>
                      <a:pt x="10801" y="18955"/>
                    </a:cubicBezTo>
                    <a:cubicBezTo>
                      <a:pt x="11571" y="18955"/>
                      <a:pt x="12193" y="19374"/>
                      <a:pt x="12193" y="19890"/>
                    </a:cubicBezTo>
                    <a:cubicBezTo>
                      <a:pt x="12193" y="20406"/>
                      <a:pt x="11571" y="20825"/>
                      <a:pt x="10801" y="20825"/>
                    </a:cubicBezTo>
                    <a:cubicBezTo>
                      <a:pt x="10031" y="20825"/>
                      <a:pt x="9407" y="20406"/>
                      <a:pt x="9407" y="19890"/>
                    </a:cubicBezTo>
                    <a:close/>
                    <a:moveTo>
                      <a:pt x="0" y="2345"/>
                    </a:moveTo>
                    <a:lnTo>
                      <a:pt x="0" y="19255"/>
                    </a:lnTo>
                    <a:cubicBezTo>
                      <a:pt x="0" y="20551"/>
                      <a:pt x="1565" y="21600"/>
                      <a:pt x="3495" y="21600"/>
                    </a:cubicBezTo>
                    <a:lnTo>
                      <a:pt x="18107" y="21600"/>
                    </a:lnTo>
                    <a:cubicBezTo>
                      <a:pt x="20038" y="21600"/>
                      <a:pt x="21600" y="20551"/>
                      <a:pt x="21600" y="19255"/>
                    </a:cubicBezTo>
                    <a:lnTo>
                      <a:pt x="21600" y="2345"/>
                    </a:lnTo>
                    <a:cubicBezTo>
                      <a:pt x="21600" y="1049"/>
                      <a:pt x="20038" y="0"/>
                      <a:pt x="18107" y="0"/>
                    </a:cubicBezTo>
                    <a:lnTo>
                      <a:pt x="3495" y="0"/>
                    </a:lnTo>
                    <a:cubicBezTo>
                      <a:pt x="1565" y="0"/>
                      <a:pt x="0" y="1049"/>
                      <a:pt x="0" y="2345"/>
                    </a:cubicBezTo>
                    <a:close/>
                    <a:moveTo>
                      <a:pt x="0" y="2345"/>
                    </a:moveTo>
                  </a:path>
                </a:pathLst>
              </a:custGeom>
              <a:solidFill>
                <a:srgbClr val="FFFEFE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Agency FB" panose="020B0503020202020204" pitchFamily="34" charset="0"/>
                  <a:ea typeface="微软雅黑" panose="020B0503020204020204" pitchFamily="34" charset="-122"/>
                  <a:sym typeface="Agency FB" panose="020B0503020202020204" pitchFamily="34" charset="0"/>
                </a:endParaRPr>
              </a:p>
            </p:txBody>
          </p:sp>
          <p:sp>
            <p:nvSpPr>
              <p:cNvPr id="14" name="iŝ1ïḍè"/>
              <p:cNvSpPr/>
              <p:nvPr/>
            </p:nvSpPr>
            <p:spPr bwMode="auto">
              <a:xfrm>
                <a:off x="0" y="75"/>
                <a:ext cx="60" cy="598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804" y="21091"/>
                    </a:moveTo>
                    <a:cubicBezTo>
                      <a:pt x="8877" y="21091"/>
                      <a:pt x="7313" y="20932"/>
                      <a:pt x="7313" y="20738"/>
                    </a:cubicBezTo>
                    <a:lnTo>
                      <a:pt x="7313" y="20170"/>
                    </a:lnTo>
                    <a:cubicBezTo>
                      <a:pt x="8416" y="20209"/>
                      <a:pt x="9576" y="20234"/>
                      <a:pt x="10804" y="20234"/>
                    </a:cubicBezTo>
                    <a:cubicBezTo>
                      <a:pt x="12027" y="20234"/>
                      <a:pt x="13187" y="20209"/>
                      <a:pt x="14287" y="20170"/>
                    </a:cubicBezTo>
                    <a:lnTo>
                      <a:pt x="14287" y="20738"/>
                    </a:lnTo>
                    <a:cubicBezTo>
                      <a:pt x="14287" y="20932"/>
                      <a:pt x="12723" y="21091"/>
                      <a:pt x="10804" y="21091"/>
                    </a:cubicBezTo>
                    <a:close/>
                    <a:moveTo>
                      <a:pt x="8858" y="127"/>
                    </a:moveTo>
                    <a:lnTo>
                      <a:pt x="8858" y="567"/>
                    </a:lnTo>
                    <a:cubicBezTo>
                      <a:pt x="6504" y="649"/>
                      <a:pt x="4802" y="874"/>
                      <a:pt x="4802" y="1140"/>
                    </a:cubicBezTo>
                    <a:lnTo>
                      <a:pt x="4802" y="1530"/>
                    </a:lnTo>
                    <a:cubicBezTo>
                      <a:pt x="1909" y="1729"/>
                      <a:pt x="0" y="2068"/>
                      <a:pt x="0" y="2452"/>
                    </a:cubicBezTo>
                    <a:lnTo>
                      <a:pt x="0" y="19124"/>
                    </a:lnTo>
                    <a:cubicBezTo>
                      <a:pt x="0" y="19381"/>
                      <a:pt x="890" y="19615"/>
                      <a:pt x="2320" y="19804"/>
                    </a:cubicBezTo>
                    <a:cubicBezTo>
                      <a:pt x="2315" y="19814"/>
                      <a:pt x="2289" y="19824"/>
                      <a:pt x="2289" y="19835"/>
                    </a:cubicBezTo>
                    <a:lnTo>
                      <a:pt x="2289" y="20738"/>
                    </a:lnTo>
                    <a:cubicBezTo>
                      <a:pt x="2289" y="21213"/>
                      <a:pt x="6106" y="21600"/>
                      <a:pt x="10804" y="21600"/>
                    </a:cubicBezTo>
                    <a:cubicBezTo>
                      <a:pt x="15496" y="21600"/>
                      <a:pt x="19311" y="21213"/>
                      <a:pt x="19311" y="20738"/>
                    </a:cubicBezTo>
                    <a:lnTo>
                      <a:pt x="19311" y="19835"/>
                    </a:lnTo>
                    <a:cubicBezTo>
                      <a:pt x="19311" y="19824"/>
                      <a:pt x="19288" y="19814"/>
                      <a:pt x="19283" y="19804"/>
                    </a:cubicBezTo>
                    <a:cubicBezTo>
                      <a:pt x="20712" y="19615"/>
                      <a:pt x="21600" y="19381"/>
                      <a:pt x="21600" y="19124"/>
                    </a:cubicBezTo>
                    <a:lnTo>
                      <a:pt x="21600" y="2452"/>
                    </a:lnTo>
                    <a:cubicBezTo>
                      <a:pt x="21600" y="2068"/>
                      <a:pt x="19691" y="1729"/>
                      <a:pt x="16795" y="1530"/>
                    </a:cubicBezTo>
                    <a:lnTo>
                      <a:pt x="16795" y="1140"/>
                    </a:lnTo>
                    <a:cubicBezTo>
                      <a:pt x="16795" y="824"/>
                      <a:pt x="14415" y="568"/>
                      <a:pt x="11372" y="538"/>
                    </a:cubicBezTo>
                    <a:lnTo>
                      <a:pt x="11372" y="127"/>
                    </a:lnTo>
                    <a:cubicBezTo>
                      <a:pt x="11372" y="57"/>
                      <a:pt x="10812" y="0"/>
                      <a:pt x="10115" y="0"/>
                    </a:cubicBezTo>
                    <a:cubicBezTo>
                      <a:pt x="9421" y="0"/>
                      <a:pt x="8858" y="57"/>
                      <a:pt x="8858" y="127"/>
                    </a:cubicBezTo>
                    <a:close/>
                    <a:moveTo>
                      <a:pt x="8858" y="127"/>
                    </a:moveTo>
                  </a:path>
                </a:pathLst>
              </a:custGeom>
              <a:solidFill>
                <a:srgbClr val="FFFEFE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Agency FB" panose="020B0503020202020204" pitchFamily="34" charset="0"/>
                  <a:ea typeface="微软雅黑" panose="020B0503020204020204" pitchFamily="34" charset="-122"/>
                  <a:sym typeface="Agency FB" panose="020B0503020202020204" pitchFamily="34" charset="0"/>
                </a:endParaRPr>
              </a:p>
            </p:txBody>
          </p:sp>
        </p:grpSp>
        <p:sp>
          <p:nvSpPr>
            <p:cNvPr id="12" name="išlïḓé"/>
            <p:cNvSpPr/>
            <p:nvPr/>
          </p:nvSpPr>
          <p:spPr bwMode="auto">
            <a:xfrm>
              <a:off x="1244" y="2087"/>
              <a:ext cx="501" cy="562"/>
            </a:xfrm>
            <a:custGeom>
              <a:avLst/>
              <a:gdLst/>
              <a:ahLst/>
              <a:cxnLst/>
              <a:rect l="0" t="0" r="r" b="b"/>
              <a:pathLst>
                <a:path w="21399" h="21364">
                  <a:moveTo>
                    <a:pt x="21260" y="4222"/>
                  </a:moveTo>
                  <a:cubicBezTo>
                    <a:pt x="21260" y="4222"/>
                    <a:pt x="18075" y="682"/>
                    <a:pt x="15617" y="79"/>
                  </a:cubicBezTo>
                  <a:cubicBezTo>
                    <a:pt x="15617" y="79"/>
                    <a:pt x="15019" y="-236"/>
                    <a:pt x="14955" y="395"/>
                  </a:cubicBezTo>
                  <a:cubicBezTo>
                    <a:pt x="14955" y="395"/>
                    <a:pt x="14761" y="1914"/>
                    <a:pt x="14761" y="2258"/>
                  </a:cubicBezTo>
                  <a:cubicBezTo>
                    <a:pt x="14761" y="2258"/>
                    <a:pt x="14924" y="2373"/>
                    <a:pt x="14502" y="2774"/>
                  </a:cubicBezTo>
                  <a:cubicBezTo>
                    <a:pt x="14081" y="3176"/>
                    <a:pt x="8909" y="8365"/>
                    <a:pt x="8909" y="8365"/>
                  </a:cubicBezTo>
                  <a:cubicBezTo>
                    <a:pt x="8909" y="8365"/>
                    <a:pt x="8552" y="8594"/>
                    <a:pt x="8278" y="8623"/>
                  </a:cubicBezTo>
                  <a:cubicBezTo>
                    <a:pt x="8278" y="8623"/>
                    <a:pt x="5514" y="8150"/>
                    <a:pt x="4399" y="9496"/>
                  </a:cubicBezTo>
                  <a:cubicBezTo>
                    <a:pt x="4399" y="9496"/>
                    <a:pt x="4238" y="9625"/>
                    <a:pt x="4558" y="9970"/>
                  </a:cubicBezTo>
                  <a:lnTo>
                    <a:pt x="7323" y="12615"/>
                  </a:lnTo>
                  <a:lnTo>
                    <a:pt x="0" y="21364"/>
                  </a:lnTo>
                  <a:lnTo>
                    <a:pt x="8503" y="13481"/>
                  </a:lnTo>
                  <a:lnTo>
                    <a:pt x="11365" y="15458"/>
                  </a:lnTo>
                  <a:cubicBezTo>
                    <a:pt x="11365" y="15458"/>
                    <a:pt x="12030" y="15658"/>
                    <a:pt x="12255" y="15416"/>
                  </a:cubicBezTo>
                  <a:cubicBezTo>
                    <a:pt x="12481" y="15172"/>
                    <a:pt x="13257" y="13981"/>
                    <a:pt x="12676" y="12077"/>
                  </a:cubicBezTo>
                  <a:cubicBezTo>
                    <a:pt x="12676" y="12077"/>
                    <a:pt x="12594" y="11776"/>
                    <a:pt x="12804" y="11459"/>
                  </a:cubicBezTo>
                  <a:cubicBezTo>
                    <a:pt x="13014" y="11144"/>
                    <a:pt x="18171" y="5798"/>
                    <a:pt x="18171" y="5798"/>
                  </a:cubicBezTo>
                  <a:cubicBezTo>
                    <a:pt x="18171" y="5798"/>
                    <a:pt x="18382" y="5613"/>
                    <a:pt x="18641" y="5683"/>
                  </a:cubicBezTo>
                  <a:cubicBezTo>
                    <a:pt x="18641" y="5683"/>
                    <a:pt x="20854" y="5352"/>
                    <a:pt x="21210" y="4794"/>
                  </a:cubicBezTo>
                  <a:cubicBezTo>
                    <a:pt x="21210" y="4794"/>
                    <a:pt x="21600" y="4623"/>
                    <a:pt x="21260" y="4222"/>
                  </a:cubicBezTo>
                  <a:close/>
                  <a:moveTo>
                    <a:pt x="21260" y="4222"/>
                  </a:moveTo>
                </a:path>
              </a:pathLst>
            </a:custGeom>
            <a:solidFill>
              <a:srgbClr val="FFFEFE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Agency FB" panose="020B0503020202020204" pitchFamily="34" charset="0"/>
                <a:ea typeface="微软雅黑" panose="020B0503020204020204" pitchFamily="34" charset="-122"/>
                <a:sym typeface="Agency FB" panose="020B0503020202020204" pitchFamily="34" charset="0"/>
              </a:endParaRPr>
            </a:p>
          </p:txBody>
        </p:sp>
      </p:grpSp>
      <p:sp>
        <p:nvSpPr>
          <p:cNvPr id="42" name="işľïḋe"/>
          <p:cNvSpPr/>
          <p:nvPr userDrawn="1"/>
        </p:nvSpPr>
        <p:spPr bwMode="auto">
          <a:xfrm>
            <a:off x="206461" y="3548642"/>
            <a:ext cx="1066800" cy="5969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3434" y="10484"/>
                </a:moveTo>
                <a:cubicBezTo>
                  <a:pt x="1893" y="10484"/>
                  <a:pt x="639" y="12721"/>
                  <a:pt x="639" y="15471"/>
                </a:cubicBezTo>
                <a:cubicBezTo>
                  <a:pt x="639" y="18223"/>
                  <a:pt x="1893" y="20461"/>
                  <a:pt x="3434" y="20461"/>
                </a:cubicBezTo>
                <a:lnTo>
                  <a:pt x="17456" y="20461"/>
                </a:lnTo>
                <a:cubicBezTo>
                  <a:pt x="19389" y="20461"/>
                  <a:pt x="20962" y="17656"/>
                  <a:pt x="20962" y="14207"/>
                </a:cubicBezTo>
                <a:cubicBezTo>
                  <a:pt x="20962" y="10762"/>
                  <a:pt x="19389" y="7960"/>
                  <a:pt x="17456" y="7960"/>
                </a:cubicBezTo>
                <a:cubicBezTo>
                  <a:pt x="17314" y="7960"/>
                  <a:pt x="17162" y="7980"/>
                  <a:pt x="16978" y="8025"/>
                </a:cubicBezTo>
                <a:cubicBezTo>
                  <a:pt x="16886" y="8047"/>
                  <a:pt x="16794" y="7997"/>
                  <a:pt x="16725" y="7889"/>
                </a:cubicBezTo>
                <a:cubicBezTo>
                  <a:pt x="16655" y="7781"/>
                  <a:pt x="16615" y="7625"/>
                  <a:pt x="16615" y="7461"/>
                </a:cubicBezTo>
                <a:cubicBezTo>
                  <a:pt x="16615" y="7423"/>
                  <a:pt x="16617" y="7392"/>
                  <a:pt x="16618" y="7372"/>
                </a:cubicBezTo>
                <a:cubicBezTo>
                  <a:pt x="16613" y="3933"/>
                  <a:pt x="15042" y="1139"/>
                  <a:pt x="13113" y="1139"/>
                </a:cubicBezTo>
                <a:cubicBezTo>
                  <a:pt x="11481" y="1139"/>
                  <a:pt x="10042" y="3203"/>
                  <a:pt x="9691" y="6047"/>
                </a:cubicBezTo>
                <a:cubicBezTo>
                  <a:pt x="9667" y="6237"/>
                  <a:pt x="9591" y="6393"/>
                  <a:pt x="9489" y="6460"/>
                </a:cubicBezTo>
                <a:cubicBezTo>
                  <a:pt x="9386" y="6526"/>
                  <a:pt x="9272" y="6495"/>
                  <a:pt x="9185" y="6377"/>
                </a:cubicBezTo>
                <a:cubicBezTo>
                  <a:pt x="8694" y="5708"/>
                  <a:pt x="8110" y="5355"/>
                  <a:pt x="7496" y="5355"/>
                </a:cubicBezTo>
                <a:cubicBezTo>
                  <a:pt x="5975" y="5355"/>
                  <a:pt x="4748" y="7481"/>
                  <a:pt x="4703" y="10197"/>
                </a:cubicBezTo>
                <a:cubicBezTo>
                  <a:pt x="4700" y="10375"/>
                  <a:pt x="4650" y="10541"/>
                  <a:pt x="4568" y="10645"/>
                </a:cubicBezTo>
                <a:cubicBezTo>
                  <a:pt x="4486" y="10748"/>
                  <a:pt x="4382" y="10776"/>
                  <a:pt x="4286" y="10722"/>
                </a:cubicBezTo>
                <a:cubicBezTo>
                  <a:pt x="4010" y="10564"/>
                  <a:pt x="3723" y="10484"/>
                  <a:pt x="3434" y="10484"/>
                </a:cubicBezTo>
                <a:close/>
                <a:moveTo>
                  <a:pt x="17456" y="21600"/>
                </a:moveTo>
                <a:lnTo>
                  <a:pt x="3434" y="21600"/>
                </a:lnTo>
                <a:cubicBezTo>
                  <a:pt x="1540" y="21600"/>
                  <a:pt x="0" y="18851"/>
                  <a:pt x="0" y="15471"/>
                </a:cubicBezTo>
                <a:cubicBezTo>
                  <a:pt x="0" y="12093"/>
                  <a:pt x="1540" y="9345"/>
                  <a:pt x="3434" y="9345"/>
                </a:cubicBezTo>
                <a:cubicBezTo>
                  <a:pt x="3658" y="9345"/>
                  <a:pt x="3880" y="9384"/>
                  <a:pt x="4099" y="9461"/>
                </a:cubicBezTo>
                <a:cubicBezTo>
                  <a:pt x="4206" y="8130"/>
                  <a:pt x="4555" y="6903"/>
                  <a:pt x="5102" y="5952"/>
                </a:cubicBezTo>
                <a:cubicBezTo>
                  <a:pt x="5745" y="4832"/>
                  <a:pt x="6596" y="4216"/>
                  <a:pt x="7496" y="4216"/>
                </a:cubicBezTo>
                <a:cubicBezTo>
                  <a:pt x="8097" y="4216"/>
                  <a:pt x="8675" y="4491"/>
                  <a:pt x="9190" y="5018"/>
                </a:cubicBezTo>
                <a:cubicBezTo>
                  <a:pt x="9440" y="3711"/>
                  <a:pt x="9894" y="2538"/>
                  <a:pt x="10499" y="1658"/>
                </a:cubicBezTo>
                <a:cubicBezTo>
                  <a:pt x="11235" y="589"/>
                  <a:pt x="12163" y="0"/>
                  <a:pt x="13113" y="0"/>
                </a:cubicBezTo>
                <a:cubicBezTo>
                  <a:pt x="15293" y="0"/>
                  <a:pt x="17085" y="3017"/>
                  <a:pt x="17245" y="6833"/>
                </a:cubicBezTo>
                <a:cubicBezTo>
                  <a:pt x="17318" y="6825"/>
                  <a:pt x="17388" y="6821"/>
                  <a:pt x="17456" y="6821"/>
                </a:cubicBezTo>
                <a:cubicBezTo>
                  <a:pt x="19741" y="6821"/>
                  <a:pt x="21600" y="10135"/>
                  <a:pt x="21600" y="14207"/>
                </a:cubicBezTo>
                <a:cubicBezTo>
                  <a:pt x="21600" y="18284"/>
                  <a:pt x="19741" y="21600"/>
                  <a:pt x="17456" y="21600"/>
                </a:cubicBezTo>
                <a:close/>
                <a:moveTo>
                  <a:pt x="17456" y="21600"/>
                </a:moveTo>
              </a:path>
            </a:pathLst>
          </a:custGeom>
          <a:solidFill>
            <a:srgbClr val="FFFEFE"/>
          </a:solidFill>
          <a:ln>
            <a:noFill/>
          </a:ln>
        </p:spPr>
        <p:txBody>
          <a:bodyPr anchor="ctr"/>
          <a:lstStyle/>
          <a:p>
            <a:pPr algn="ctr"/>
            <a:endParaRPr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43" name="išḷiḋé"/>
          <p:cNvSpPr/>
          <p:nvPr userDrawn="1"/>
        </p:nvSpPr>
        <p:spPr bwMode="auto">
          <a:xfrm flipH="1">
            <a:off x="7305761" y="3548642"/>
            <a:ext cx="1416050" cy="79375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3434" y="10484"/>
                </a:moveTo>
                <a:cubicBezTo>
                  <a:pt x="1893" y="10484"/>
                  <a:pt x="639" y="12721"/>
                  <a:pt x="639" y="15471"/>
                </a:cubicBezTo>
                <a:cubicBezTo>
                  <a:pt x="639" y="18223"/>
                  <a:pt x="1893" y="20461"/>
                  <a:pt x="3434" y="20461"/>
                </a:cubicBezTo>
                <a:lnTo>
                  <a:pt x="17456" y="20461"/>
                </a:lnTo>
                <a:cubicBezTo>
                  <a:pt x="19389" y="20461"/>
                  <a:pt x="20962" y="17656"/>
                  <a:pt x="20962" y="14207"/>
                </a:cubicBezTo>
                <a:cubicBezTo>
                  <a:pt x="20962" y="10762"/>
                  <a:pt x="19389" y="7960"/>
                  <a:pt x="17456" y="7960"/>
                </a:cubicBezTo>
                <a:cubicBezTo>
                  <a:pt x="17314" y="7960"/>
                  <a:pt x="17162" y="7980"/>
                  <a:pt x="16978" y="8025"/>
                </a:cubicBezTo>
                <a:cubicBezTo>
                  <a:pt x="16886" y="8047"/>
                  <a:pt x="16794" y="7997"/>
                  <a:pt x="16725" y="7889"/>
                </a:cubicBezTo>
                <a:cubicBezTo>
                  <a:pt x="16655" y="7781"/>
                  <a:pt x="16616" y="7625"/>
                  <a:pt x="16616" y="7461"/>
                </a:cubicBezTo>
                <a:cubicBezTo>
                  <a:pt x="16616" y="7423"/>
                  <a:pt x="16617" y="7392"/>
                  <a:pt x="16618" y="7372"/>
                </a:cubicBezTo>
                <a:cubicBezTo>
                  <a:pt x="16613" y="3933"/>
                  <a:pt x="15042" y="1139"/>
                  <a:pt x="13113" y="1139"/>
                </a:cubicBezTo>
                <a:cubicBezTo>
                  <a:pt x="11481" y="1139"/>
                  <a:pt x="10042" y="3203"/>
                  <a:pt x="9691" y="6047"/>
                </a:cubicBezTo>
                <a:cubicBezTo>
                  <a:pt x="9667" y="6237"/>
                  <a:pt x="9591" y="6393"/>
                  <a:pt x="9489" y="6460"/>
                </a:cubicBezTo>
                <a:cubicBezTo>
                  <a:pt x="9386" y="6526"/>
                  <a:pt x="9272" y="6495"/>
                  <a:pt x="9185" y="6377"/>
                </a:cubicBezTo>
                <a:cubicBezTo>
                  <a:pt x="8694" y="5708"/>
                  <a:pt x="8110" y="5355"/>
                  <a:pt x="7496" y="5355"/>
                </a:cubicBezTo>
                <a:cubicBezTo>
                  <a:pt x="5975" y="5355"/>
                  <a:pt x="4748" y="7481"/>
                  <a:pt x="4703" y="10197"/>
                </a:cubicBezTo>
                <a:cubicBezTo>
                  <a:pt x="4700" y="10375"/>
                  <a:pt x="4650" y="10541"/>
                  <a:pt x="4568" y="10645"/>
                </a:cubicBezTo>
                <a:cubicBezTo>
                  <a:pt x="4486" y="10748"/>
                  <a:pt x="4382" y="10776"/>
                  <a:pt x="4286" y="10722"/>
                </a:cubicBezTo>
                <a:cubicBezTo>
                  <a:pt x="4010" y="10564"/>
                  <a:pt x="3723" y="10484"/>
                  <a:pt x="3434" y="10484"/>
                </a:cubicBezTo>
                <a:close/>
                <a:moveTo>
                  <a:pt x="17456" y="21600"/>
                </a:moveTo>
                <a:lnTo>
                  <a:pt x="3434" y="21600"/>
                </a:lnTo>
                <a:cubicBezTo>
                  <a:pt x="1540" y="21600"/>
                  <a:pt x="0" y="18851"/>
                  <a:pt x="0" y="15471"/>
                </a:cubicBezTo>
                <a:cubicBezTo>
                  <a:pt x="0" y="12093"/>
                  <a:pt x="1540" y="9345"/>
                  <a:pt x="3434" y="9345"/>
                </a:cubicBezTo>
                <a:cubicBezTo>
                  <a:pt x="3658" y="9345"/>
                  <a:pt x="3880" y="9384"/>
                  <a:pt x="4099" y="9461"/>
                </a:cubicBezTo>
                <a:cubicBezTo>
                  <a:pt x="4206" y="8130"/>
                  <a:pt x="4555" y="6903"/>
                  <a:pt x="5102" y="5952"/>
                </a:cubicBezTo>
                <a:cubicBezTo>
                  <a:pt x="5745" y="4832"/>
                  <a:pt x="6596" y="4216"/>
                  <a:pt x="7496" y="4216"/>
                </a:cubicBezTo>
                <a:cubicBezTo>
                  <a:pt x="8097" y="4216"/>
                  <a:pt x="8675" y="4491"/>
                  <a:pt x="9190" y="5018"/>
                </a:cubicBezTo>
                <a:cubicBezTo>
                  <a:pt x="9440" y="3711"/>
                  <a:pt x="9894" y="2538"/>
                  <a:pt x="10499" y="1658"/>
                </a:cubicBezTo>
                <a:cubicBezTo>
                  <a:pt x="11235" y="589"/>
                  <a:pt x="12163" y="0"/>
                  <a:pt x="13113" y="0"/>
                </a:cubicBezTo>
                <a:cubicBezTo>
                  <a:pt x="15293" y="0"/>
                  <a:pt x="17085" y="3017"/>
                  <a:pt x="17245" y="6833"/>
                </a:cubicBezTo>
                <a:cubicBezTo>
                  <a:pt x="17318" y="6825"/>
                  <a:pt x="17388" y="6821"/>
                  <a:pt x="17456" y="6821"/>
                </a:cubicBezTo>
                <a:cubicBezTo>
                  <a:pt x="19741" y="6821"/>
                  <a:pt x="21600" y="10135"/>
                  <a:pt x="21600" y="14207"/>
                </a:cubicBezTo>
                <a:cubicBezTo>
                  <a:pt x="21600" y="18284"/>
                  <a:pt x="19741" y="21600"/>
                  <a:pt x="17456" y="21600"/>
                </a:cubicBezTo>
                <a:close/>
                <a:moveTo>
                  <a:pt x="17456" y="21600"/>
                </a:moveTo>
              </a:path>
            </a:pathLst>
          </a:custGeom>
          <a:solidFill>
            <a:srgbClr val="FFFEFE"/>
          </a:solidFill>
          <a:ln>
            <a:noFill/>
          </a:ln>
        </p:spPr>
        <p:txBody>
          <a:bodyPr anchor="ctr"/>
          <a:lstStyle/>
          <a:p>
            <a:pPr algn="ctr"/>
            <a:endParaRPr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44" name="iṡḻîdé"/>
          <p:cNvSpPr/>
          <p:nvPr userDrawn="1"/>
        </p:nvSpPr>
        <p:spPr bwMode="auto">
          <a:xfrm flipH="1">
            <a:off x="7883611" y="2888242"/>
            <a:ext cx="711200" cy="40005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3434" y="10484"/>
                </a:moveTo>
                <a:cubicBezTo>
                  <a:pt x="1893" y="10484"/>
                  <a:pt x="639" y="12721"/>
                  <a:pt x="639" y="15471"/>
                </a:cubicBezTo>
                <a:cubicBezTo>
                  <a:pt x="639" y="18223"/>
                  <a:pt x="1893" y="20461"/>
                  <a:pt x="3434" y="20461"/>
                </a:cubicBezTo>
                <a:lnTo>
                  <a:pt x="17456" y="20461"/>
                </a:lnTo>
                <a:cubicBezTo>
                  <a:pt x="19389" y="20461"/>
                  <a:pt x="20962" y="17656"/>
                  <a:pt x="20962" y="14207"/>
                </a:cubicBezTo>
                <a:cubicBezTo>
                  <a:pt x="20962" y="10762"/>
                  <a:pt x="19389" y="7960"/>
                  <a:pt x="17456" y="7960"/>
                </a:cubicBezTo>
                <a:cubicBezTo>
                  <a:pt x="17314" y="7960"/>
                  <a:pt x="17162" y="7980"/>
                  <a:pt x="16978" y="8025"/>
                </a:cubicBezTo>
                <a:cubicBezTo>
                  <a:pt x="16886" y="8047"/>
                  <a:pt x="16794" y="7997"/>
                  <a:pt x="16725" y="7889"/>
                </a:cubicBezTo>
                <a:cubicBezTo>
                  <a:pt x="16655" y="7781"/>
                  <a:pt x="16616" y="7625"/>
                  <a:pt x="16616" y="7461"/>
                </a:cubicBezTo>
                <a:cubicBezTo>
                  <a:pt x="16616" y="7423"/>
                  <a:pt x="16617" y="7392"/>
                  <a:pt x="16618" y="7372"/>
                </a:cubicBezTo>
                <a:cubicBezTo>
                  <a:pt x="16613" y="3933"/>
                  <a:pt x="15042" y="1139"/>
                  <a:pt x="13113" y="1139"/>
                </a:cubicBezTo>
                <a:cubicBezTo>
                  <a:pt x="11481" y="1139"/>
                  <a:pt x="10042" y="3203"/>
                  <a:pt x="9691" y="6047"/>
                </a:cubicBezTo>
                <a:cubicBezTo>
                  <a:pt x="9667" y="6237"/>
                  <a:pt x="9591" y="6393"/>
                  <a:pt x="9489" y="6460"/>
                </a:cubicBezTo>
                <a:cubicBezTo>
                  <a:pt x="9386" y="6526"/>
                  <a:pt x="9272" y="6495"/>
                  <a:pt x="9185" y="6377"/>
                </a:cubicBezTo>
                <a:cubicBezTo>
                  <a:pt x="8694" y="5708"/>
                  <a:pt x="8110" y="5355"/>
                  <a:pt x="7496" y="5355"/>
                </a:cubicBezTo>
                <a:cubicBezTo>
                  <a:pt x="5975" y="5355"/>
                  <a:pt x="4748" y="7481"/>
                  <a:pt x="4703" y="10197"/>
                </a:cubicBezTo>
                <a:cubicBezTo>
                  <a:pt x="4700" y="10375"/>
                  <a:pt x="4650" y="10541"/>
                  <a:pt x="4568" y="10645"/>
                </a:cubicBezTo>
                <a:cubicBezTo>
                  <a:pt x="4486" y="10748"/>
                  <a:pt x="4382" y="10776"/>
                  <a:pt x="4286" y="10722"/>
                </a:cubicBezTo>
                <a:cubicBezTo>
                  <a:pt x="4010" y="10564"/>
                  <a:pt x="3723" y="10484"/>
                  <a:pt x="3434" y="10484"/>
                </a:cubicBezTo>
                <a:close/>
                <a:moveTo>
                  <a:pt x="17456" y="21600"/>
                </a:moveTo>
                <a:lnTo>
                  <a:pt x="3434" y="21600"/>
                </a:lnTo>
                <a:cubicBezTo>
                  <a:pt x="1540" y="21600"/>
                  <a:pt x="0" y="18851"/>
                  <a:pt x="0" y="15471"/>
                </a:cubicBezTo>
                <a:cubicBezTo>
                  <a:pt x="0" y="12093"/>
                  <a:pt x="1540" y="9345"/>
                  <a:pt x="3434" y="9345"/>
                </a:cubicBezTo>
                <a:cubicBezTo>
                  <a:pt x="3658" y="9345"/>
                  <a:pt x="3880" y="9384"/>
                  <a:pt x="4099" y="9461"/>
                </a:cubicBezTo>
                <a:cubicBezTo>
                  <a:pt x="4206" y="8130"/>
                  <a:pt x="4555" y="6903"/>
                  <a:pt x="5102" y="5952"/>
                </a:cubicBezTo>
                <a:cubicBezTo>
                  <a:pt x="5745" y="4832"/>
                  <a:pt x="6596" y="4216"/>
                  <a:pt x="7496" y="4216"/>
                </a:cubicBezTo>
                <a:cubicBezTo>
                  <a:pt x="8097" y="4216"/>
                  <a:pt x="8675" y="4491"/>
                  <a:pt x="9190" y="5018"/>
                </a:cubicBezTo>
                <a:cubicBezTo>
                  <a:pt x="9440" y="3711"/>
                  <a:pt x="9894" y="2538"/>
                  <a:pt x="10499" y="1658"/>
                </a:cubicBezTo>
                <a:cubicBezTo>
                  <a:pt x="11235" y="589"/>
                  <a:pt x="12163" y="0"/>
                  <a:pt x="13113" y="0"/>
                </a:cubicBezTo>
                <a:cubicBezTo>
                  <a:pt x="15293" y="0"/>
                  <a:pt x="17085" y="3017"/>
                  <a:pt x="17245" y="6833"/>
                </a:cubicBezTo>
                <a:cubicBezTo>
                  <a:pt x="17318" y="6825"/>
                  <a:pt x="17388" y="6821"/>
                  <a:pt x="17456" y="6821"/>
                </a:cubicBezTo>
                <a:cubicBezTo>
                  <a:pt x="19741" y="6821"/>
                  <a:pt x="21600" y="10135"/>
                  <a:pt x="21600" y="14207"/>
                </a:cubicBezTo>
                <a:cubicBezTo>
                  <a:pt x="21600" y="18284"/>
                  <a:pt x="19741" y="21600"/>
                  <a:pt x="17456" y="21600"/>
                </a:cubicBezTo>
                <a:close/>
                <a:moveTo>
                  <a:pt x="17456" y="21600"/>
                </a:moveTo>
              </a:path>
            </a:pathLst>
          </a:custGeom>
          <a:solidFill>
            <a:srgbClr val="FFFEFE"/>
          </a:solidFill>
          <a:ln>
            <a:noFill/>
          </a:ln>
        </p:spPr>
        <p:txBody>
          <a:bodyPr anchor="ctr"/>
          <a:lstStyle/>
          <a:p>
            <a:pPr algn="ctr"/>
            <a:endParaRPr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45" name="îśḷiḍé"/>
          <p:cNvSpPr/>
          <p:nvPr userDrawn="1"/>
        </p:nvSpPr>
        <p:spPr bwMode="auto">
          <a:xfrm flipH="1">
            <a:off x="1190711" y="1865892"/>
            <a:ext cx="711200" cy="40005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3434" y="10484"/>
                </a:moveTo>
                <a:cubicBezTo>
                  <a:pt x="1893" y="10484"/>
                  <a:pt x="639" y="12721"/>
                  <a:pt x="639" y="15471"/>
                </a:cubicBezTo>
                <a:cubicBezTo>
                  <a:pt x="639" y="18223"/>
                  <a:pt x="1893" y="20461"/>
                  <a:pt x="3434" y="20461"/>
                </a:cubicBezTo>
                <a:lnTo>
                  <a:pt x="17456" y="20461"/>
                </a:lnTo>
                <a:cubicBezTo>
                  <a:pt x="19389" y="20461"/>
                  <a:pt x="20962" y="17656"/>
                  <a:pt x="20962" y="14207"/>
                </a:cubicBezTo>
                <a:cubicBezTo>
                  <a:pt x="20962" y="10762"/>
                  <a:pt x="19389" y="7960"/>
                  <a:pt x="17456" y="7960"/>
                </a:cubicBezTo>
                <a:cubicBezTo>
                  <a:pt x="17314" y="7960"/>
                  <a:pt x="17162" y="7980"/>
                  <a:pt x="16978" y="8025"/>
                </a:cubicBezTo>
                <a:cubicBezTo>
                  <a:pt x="16886" y="8047"/>
                  <a:pt x="16794" y="7997"/>
                  <a:pt x="16725" y="7889"/>
                </a:cubicBezTo>
                <a:cubicBezTo>
                  <a:pt x="16655" y="7781"/>
                  <a:pt x="16616" y="7625"/>
                  <a:pt x="16616" y="7461"/>
                </a:cubicBezTo>
                <a:cubicBezTo>
                  <a:pt x="16616" y="7423"/>
                  <a:pt x="16617" y="7392"/>
                  <a:pt x="16618" y="7372"/>
                </a:cubicBezTo>
                <a:cubicBezTo>
                  <a:pt x="16613" y="3933"/>
                  <a:pt x="15042" y="1139"/>
                  <a:pt x="13113" y="1139"/>
                </a:cubicBezTo>
                <a:cubicBezTo>
                  <a:pt x="11481" y="1139"/>
                  <a:pt x="10042" y="3203"/>
                  <a:pt x="9691" y="6047"/>
                </a:cubicBezTo>
                <a:cubicBezTo>
                  <a:pt x="9667" y="6237"/>
                  <a:pt x="9591" y="6393"/>
                  <a:pt x="9489" y="6460"/>
                </a:cubicBezTo>
                <a:cubicBezTo>
                  <a:pt x="9386" y="6526"/>
                  <a:pt x="9272" y="6495"/>
                  <a:pt x="9185" y="6377"/>
                </a:cubicBezTo>
                <a:cubicBezTo>
                  <a:pt x="8694" y="5708"/>
                  <a:pt x="8110" y="5355"/>
                  <a:pt x="7496" y="5355"/>
                </a:cubicBezTo>
                <a:cubicBezTo>
                  <a:pt x="5975" y="5355"/>
                  <a:pt x="4748" y="7481"/>
                  <a:pt x="4703" y="10197"/>
                </a:cubicBezTo>
                <a:cubicBezTo>
                  <a:pt x="4700" y="10375"/>
                  <a:pt x="4650" y="10541"/>
                  <a:pt x="4568" y="10645"/>
                </a:cubicBezTo>
                <a:cubicBezTo>
                  <a:pt x="4486" y="10748"/>
                  <a:pt x="4382" y="10776"/>
                  <a:pt x="4286" y="10722"/>
                </a:cubicBezTo>
                <a:cubicBezTo>
                  <a:pt x="4010" y="10564"/>
                  <a:pt x="3723" y="10484"/>
                  <a:pt x="3434" y="10484"/>
                </a:cubicBezTo>
                <a:close/>
                <a:moveTo>
                  <a:pt x="17456" y="21600"/>
                </a:moveTo>
                <a:lnTo>
                  <a:pt x="3434" y="21600"/>
                </a:lnTo>
                <a:cubicBezTo>
                  <a:pt x="1540" y="21600"/>
                  <a:pt x="0" y="18851"/>
                  <a:pt x="0" y="15471"/>
                </a:cubicBezTo>
                <a:cubicBezTo>
                  <a:pt x="0" y="12093"/>
                  <a:pt x="1540" y="9345"/>
                  <a:pt x="3434" y="9345"/>
                </a:cubicBezTo>
                <a:cubicBezTo>
                  <a:pt x="3658" y="9345"/>
                  <a:pt x="3880" y="9384"/>
                  <a:pt x="4099" y="9461"/>
                </a:cubicBezTo>
                <a:cubicBezTo>
                  <a:pt x="4206" y="8130"/>
                  <a:pt x="4555" y="6903"/>
                  <a:pt x="5102" y="5952"/>
                </a:cubicBezTo>
                <a:cubicBezTo>
                  <a:pt x="5745" y="4832"/>
                  <a:pt x="6596" y="4216"/>
                  <a:pt x="7496" y="4216"/>
                </a:cubicBezTo>
                <a:cubicBezTo>
                  <a:pt x="8097" y="4216"/>
                  <a:pt x="8675" y="4491"/>
                  <a:pt x="9190" y="5018"/>
                </a:cubicBezTo>
                <a:cubicBezTo>
                  <a:pt x="9440" y="3711"/>
                  <a:pt x="9894" y="2538"/>
                  <a:pt x="10499" y="1658"/>
                </a:cubicBezTo>
                <a:cubicBezTo>
                  <a:pt x="11235" y="589"/>
                  <a:pt x="12163" y="0"/>
                  <a:pt x="13113" y="0"/>
                </a:cubicBezTo>
                <a:cubicBezTo>
                  <a:pt x="15293" y="0"/>
                  <a:pt x="17085" y="3017"/>
                  <a:pt x="17245" y="6833"/>
                </a:cubicBezTo>
                <a:cubicBezTo>
                  <a:pt x="17318" y="6825"/>
                  <a:pt x="17388" y="6821"/>
                  <a:pt x="17456" y="6821"/>
                </a:cubicBezTo>
                <a:cubicBezTo>
                  <a:pt x="19741" y="6821"/>
                  <a:pt x="21600" y="10135"/>
                  <a:pt x="21600" y="14207"/>
                </a:cubicBezTo>
                <a:cubicBezTo>
                  <a:pt x="21600" y="18284"/>
                  <a:pt x="19741" y="21600"/>
                  <a:pt x="17456" y="21600"/>
                </a:cubicBezTo>
                <a:close/>
                <a:moveTo>
                  <a:pt x="17456" y="21600"/>
                </a:moveTo>
              </a:path>
            </a:pathLst>
          </a:custGeom>
          <a:solidFill>
            <a:srgbClr val="FFFEFE"/>
          </a:solidFill>
          <a:ln>
            <a:noFill/>
          </a:ln>
        </p:spPr>
        <p:txBody>
          <a:bodyPr anchor="ctr"/>
          <a:lstStyle/>
          <a:p>
            <a:pPr algn="ctr"/>
            <a:endParaRPr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46" name="îŝ1íḑè"/>
          <p:cNvSpPr/>
          <p:nvPr userDrawn="1"/>
        </p:nvSpPr>
        <p:spPr bwMode="auto">
          <a:xfrm>
            <a:off x="6581861" y="1554742"/>
            <a:ext cx="558800" cy="31115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3434" y="10484"/>
                </a:moveTo>
                <a:cubicBezTo>
                  <a:pt x="1893" y="10484"/>
                  <a:pt x="639" y="12721"/>
                  <a:pt x="639" y="15471"/>
                </a:cubicBezTo>
                <a:cubicBezTo>
                  <a:pt x="639" y="18223"/>
                  <a:pt x="1893" y="20461"/>
                  <a:pt x="3434" y="20461"/>
                </a:cubicBezTo>
                <a:lnTo>
                  <a:pt x="17456" y="20461"/>
                </a:lnTo>
                <a:cubicBezTo>
                  <a:pt x="19389" y="20461"/>
                  <a:pt x="20961" y="17656"/>
                  <a:pt x="20961" y="14207"/>
                </a:cubicBezTo>
                <a:cubicBezTo>
                  <a:pt x="20961" y="10762"/>
                  <a:pt x="19389" y="7960"/>
                  <a:pt x="17456" y="7960"/>
                </a:cubicBezTo>
                <a:cubicBezTo>
                  <a:pt x="17314" y="7960"/>
                  <a:pt x="17162" y="7980"/>
                  <a:pt x="16978" y="8025"/>
                </a:cubicBezTo>
                <a:cubicBezTo>
                  <a:pt x="16886" y="8047"/>
                  <a:pt x="16794" y="7997"/>
                  <a:pt x="16725" y="7889"/>
                </a:cubicBezTo>
                <a:cubicBezTo>
                  <a:pt x="16655" y="7781"/>
                  <a:pt x="16615" y="7625"/>
                  <a:pt x="16615" y="7461"/>
                </a:cubicBezTo>
                <a:cubicBezTo>
                  <a:pt x="16615" y="7423"/>
                  <a:pt x="16617" y="7392"/>
                  <a:pt x="16618" y="7372"/>
                </a:cubicBezTo>
                <a:cubicBezTo>
                  <a:pt x="16613" y="3933"/>
                  <a:pt x="15042" y="1139"/>
                  <a:pt x="13113" y="1139"/>
                </a:cubicBezTo>
                <a:cubicBezTo>
                  <a:pt x="11481" y="1139"/>
                  <a:pt x="10042" y="3203"/>
                  <a:pt x="9691" y="6047"/>
                </a:cubicBezTo>
                <a:cubicBezTo>
                  <a:pt x="9667" y="6237"/>
                  <a:pt x="9591" y="6393"/>
                  <a:pt x="9489" y="6460"/>
                </a:cubicBezTo>
                <a:cubicBezTo>
                  <a:pt x="9386" y="6526"/>
                  <a:pt x="9272" y="6495"/>
                  <a:pt x="9185" y="6377"/>
                </a:cubicBezTo>
                <a:cubicBezTo>
                  <a:pt x="8694" y="5708"/>
                  <a:pt x="8110" y="5355"/>
                  <a:pt x="7496" y="5355"/>
                </a:cubicBezTo>
                <a:cubicBezTo>
                  <a:pt x="5975" y="5355"/>
                  <a:pt x="4748" y="7481"/>
                  <a:pt x="4703" y="10197"/>
                </a:cubicBezTo>
                <a:cubicBezTo>
                  <a:pt x="4700" y="10375"/>
                  <a:pt x="4650" y="10541"/>
                  <a:pt x="4568" y="10645"/>
                </a:cubicBezTo>
                <a:cubicBezTo>
                  <a:pt x="4486" y="10748"/>
                  <a:pt x="4382" y="10776"/>
                  <a:pt x="4286" y="10722"/>
                </a:cubicBezTo>
                <a:cubicBezTo>
                  <a:pt x="4010" y="10564"/>
                  <a:pt x="3723" y="10484"/>
                  <a:pt x="3434" y="10484"/>
                </a:cubicBezTo>
                <a:close/>
                <a:moveTo>
                  <a:pt x="17456" y="21600"/>
                </a:moveTo>
                <a:lnTo>
                  <a:pt x="3434" y="21600"/>
                </a:lnTo>
                <a:cubicBezTo>
                  <a:pt x="1540" y="21600"/>
                  <a:pt x="0" y="18851"/>
                  <a:pt x="0" y="15471"/>
                </a:cubicBezTo>
                <a:cubicBezTo>
                  <a:pt x="0" y="12093"/>
                  <a:pt x="1540" y="9345"/>
                  <a:pt x="3434" y="9345"/>
                </a:cubicBezTo>
                <a:cubicBezTo>
                  <a:pt x="3658" y="9345"/>
                  <a:pt x="3880" y="9384"/>
                  <a:pt x="4099" y="9461"/>
                </a:cubicBezTo>
                <a:cubicBezTo>
                  <a:pt x="4206" y="8130"/>
                  <a:pt x="4555" y="6903"/>
                  <a:pt x="5102" y="5952"/>
                </a:cubicBezTo>
                <a:cubicBezTo>
                  <a:pt x="5745" y="4832"/>
                  <a:pt x="6596" y="4216"/>
                  <a:pt x="7496" y="4216"/>
                </a:cubicBezTo>
                <a:cubicBezTo>
                  <a:pt x="8097" y="4216"/>
                  <a:pt x="8675" y="4491"/>
                  <a:pt x="9190" y="5018"/>
                </a:cubicBezTo>
                <a:cubicBezTo>
                  <a:pt x="9440" y="3711"/>
                  <a:pt x="9894" y="2538"/>
                  <a:pt x="10499" y="1658"/>
                </a:cubicBezTo>
                <a:cubicBezTo>
                  <a:pt x="11235" y="589"/>
                  <a:pt x="12163" y="0"/>
                  <a:pt x="13113" y="0"/>
                </a:cubicBezTo>
                <a:cubicBezTo>
                  <a:pt x="15293" y="0"/>
                  <a:pt x="17085" y="3017"/>
                  <a:pt x="17245" y="6833"/>
                </a:cubicBezTo>
                <a:cubicBezTo>
                  <a:pt x="17318" y="6825"/>
                  <a:pt x="17388" y="6821"/>
                  <a:pt x="17456" y="6821"/>
                </a:cubicBezTo>
                <a:cubicBezTo>
                  <a:pt x="19741" y="6821"/>
                  <a:pt x="21600" y="10135"/>
                  <a:pt x="21600" y="14207"/>
                </a:cubicBezTo>
                <a:cubicBezTo>
                  <a:pt x="21600" y="18284"/>
                  <a:pt x="19741" y="21600"/>
                  <a:pt x="17456" y="21600"/>
                </a:cubicBezTo>
                <a:close/>
                <a:moveTo>
                  <a:pt x="17456" y="21600"/>
                </a:moveTo>
              </a:path>
            </a:pathLst>
          </a:custGeom>
          <a:solidFill>
            <a:srgbClr val="FFFEFE"/>
          </a:solidFill>
          <a:ln>
            <a:noFill/>
          </a:ln>
        </p:spPr>
        <p:txBody>
          <a:bodyPr anchor="ctr"/>
          <a:lstStyle/>
          <a:p>
            <a:pPr algn="ctr"/>
            <a:endParaRPr>
              <a:latin typeface="Agency FB" panose="020B0503020202020204" pitchFamily="34" charset="0"/>
              <a:ea typeface="微软雅黑" panose="020B0503020204020204" pitchFamily="34" charset="-122"/>
              <a:sym typeface="Agency FB" panose="020B0503020202020204" pitchFamily="34" charset="0"/>
            </a:endParaRPr>
          </a:p>
        </p:txBody>
      </p:sp>
      <p:sp>
        <p:nvSpPr>
          <p:cNvPr id="47" name="矩形 46"/>
          <p:cNvSpPr/>
          <p:nvPr userDrawn="1"/>
        </p:nvSpPr>
        <p:spPr>
          <a:xfrm>
            <a:off x="-13970" y="6488430"/>
            <a:ext cx="9168130" cy="375285"/>
          </a:xfrm>
          <a:prstGeom prst="rect">
            <a:avLst/>
          </a:prstGeom>
          <a:solidFill>
            <a:srgbClr val="2BBB61"/>
          </a:solidFill>
          <a:ln>
            <a:noFill/>
          </a:ln>
          <a:scene3d>
            <a:camera prst="orthographicFront"/>
            <a:lightRig rig="sof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24AE3-B353-406C-9CD4-DF012B806E1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D9040-5DDB-4813-B174-24EA339BF03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24AE3-B353-406C-9CD4-DF012B806E1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D9040-5DDB-4813-B174-24EA339BF03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24AE3-B353-406C-9CD4-DF012B806E1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D9040-5DDB-4813-B174-24EA339BF03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24AE3-B353-406C-9CD4-DF012B806E1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D9040-5DDB-4813-B174-24EA339BF03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24AE3-B353-406C-9CD4-DF012B806E1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D9040-5DDB-4813-B174-24EA339BF03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24AE3-B353-406C-9CD4-DF012B806E1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D9040-5DDB-4813-B174-24EA339BF03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524AE3-B353-406C-9CD4-DF012B806E1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DD9040-5DDB-4813-B174-24EA339BF03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3.png"/><Relationship Id="rId3" Type="http://schemas.openxmlformats.org/officeDocument/2006/relationships/image" Target="../media/image5.png"/><Relationship Id="rId2" Type="http://schemas.openxmlformats.org/officeDocument/2006/relationships/image" Target="../media/image12.png"/><Relationship Id="rId1" Type="http://schemas.openxmlformats.org/officeDocument/2006/relationships/tags" Target="../tags/tag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1" Type="http://schemas.openxmlformats.org/officeDocument/2006/relationships/tags" Target="../tags/tag9.xml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6.png"/><Relationship Id="rId2" Type="http://schemas.microsoft.com/office/2007/relationships/hdphoto" Target="../media/image15.wdp"/><Relationship Id="rId1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9.png"/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tags" Target="../tags/tag10.xml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tags" Target="../tags/tag11.xml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5.png"/><Relationship Id="rId3" Type="http://schemas.openxmlformats.org/officeDocument/2006/relationships/tags" Target="../tags/tag13.xml"/><Relationship Id="rId2" Type="http://schemas.openxmlformats.org/officeDocument/2006/relationships/image" Target="../media/image22.png"/><Relationship Id="rId1" Type="http://schemas.openxmlformats.org/officeDocument/2006/relationships/tags" Target="../tags/tag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1" Type="http://schemas.openxmlformats.org/officeDocument/2006/relationships/tags" Target="../tags/tag14.xml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5.png"/><Relationship Id="rId2" Type="http://schemas.openxmlformats.org/officeDocument/2006/relationships/tags" Target="../tags/tag15.xml"/><Relationship Id="rId1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4.png"/><Relationship Id="rId1" Type="http://schemas.openxmlformats.org/officeDocument/2006/relationships/tags" Target="../tags/tag1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.xml"/><Relationship Id="rId1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5.png"/><Relationship Id="rId3" Type="http://schemas.microsoft.com/office/2007/relationships/hdphoto" Target="../media/image10.wdp"/><Relationship Id="rId2" Type="http://schemas.openxmlformats.org/officeDocument/2006/relationships/image" Target="../media/image9.png"/><Relationship Id="rId1" Type="http://schemas.openxmlformats.org/officeDocument/2006/relationships/image" Target="../media/image25.pn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5.png"/><Relationship Id="rId2" Type="http://schemas.microsoft.com/office/2007/relationships/hdphoto" Target="../media/image10.wdp"/><Relationship Id="rId1" Type="http://schemas.openxmlformats.org/officeDocument/2006/relationships/image" Target="../media/image9.png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image" Target="../media/image26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9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0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1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2.xml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microsoft.com/office/2007/relationships/hdphoto" Target="../media/image10.wdp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1.png"/><Relationship Id="rId2" Type="http://schemas.microsoft.com/office/2007/relationships/hdphoto" Target="../media/image10.wdp"/><Relationship Id="rId1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.xml"/><Relationship Id="rId1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4.xml"/><Relationship Id="rId2" Type="http://schemas.openxmlformats.org/officeDocument/2006/relationships/image" Target="../media/image12.png"/><Relationship Id="rId1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5.png"/><Relationship Id="rId2" Type="http://schemas.openxmlformats.org/officeDocument/2006/relationships/tags" Target="../tags/tag6.xml"/><Relationship Id="rId1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矩形 35"/>
          <p:cNvSpPr/>
          <p:nvPr/>
        </p:nvSpPr>
        <p:spPr bwMode="auto">
          <a:xfrm>
            <a:off x="4625340" y="889635"/>
            <a:ext cx="4371340" cy="10147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6000" b="1" dirty="0" smtClean="0">
                <a:ln w="19050">
                  <a:noFill/>
                  <a:prstDash val="solid"/>
                </a:ln>
                <a:solidFill>
                  <a:srgbClr val="2BBB6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十几减9</a:t>
            </a:r>
            <a:endParaRPr lang="zh-CN" altLang="en-US" sz="6000" b="1" dirty="0" smtClean="0">
              <a:ln w="19050">
                <a:noFill/>
                <a:prstDash val="solid"/>
              </a:ln>
              <a:solidFill>
                <a:srgbClr val="2BBB61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sp>
        <p:nvSpPr>
          <p:cNvPr id="37" name="文本占位符 5"/>
          <p:cNvSpPr txBox="1"/>
          <p:nvPr/>
        </p:nvSpPr>
        <p:spPr>
          <a:xfrm>
            <a:off x="5291795" y="2411885"/>
            <a:ext cx="3038769" cy="490363"/>
          </a:xfrm>
          <a:prstGeom prst="rect">
            <a:avLst/>
          </a:prstGeom>
          <a:solidFill>
            <a:srgbClr val="2BBB61"/>
          </a:solidFill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</a:pP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人教版      一年级下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66700" y="703998"/>
            <a:ext cx="2809875" cy="730817"/>
            <a:chOff x="4762500" y="1227873"/>
            <a:chExt cx="3152775" cy="820002"/>
          </a:xfrm>
        </p:grpSpPr>
        <p:sp>
          <p:nvSpPr>
            <p:cNvPr id="3" name="圆角矩形 2"/>
            <p:cNvSpPr/>
            <p:nvPr/>
          </p:nvSpPr>
          <p:spPr>
            <a:xfrm>
              <a:off x="4762500" y="1227873"/>
              <a:ext cx="3152775" cy="820002"/>
            </a:xfrm>
            <a:prstGeom prst="roundRect">
              <a:avLst/>
            </a:prstGeom>
            <a:noFill/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" name="组合 4"/>
            <p:cNvGrpSpPr/>
            <p:nvPr/>
          </p:nvGrpSpPr>
          <p:grpSpPr>
            <a:xfrm rot="0">
              <a:off x="4897451" y="1300979"/>
              <a:ext cx="515326" cy="672163"/>
              <a:chOff x="10325100" y="303213"/>
              <a:chExt cx="912815" cy="1190625"/>
            </a:xfrm>
          </p:grpSpPr>
          <p:sp>
            <p:nvSpPr>
              <p:cNvPr id="7" name="Freeform 43"/>
              <p:cNvSpPr/>
              <p:nvPr/>
            </p:nvSpPr>
            <p:spPr bwMode="auto">
              <a:xfrm>
                <a:off x="10382250" y="360363"/>
                <a:ext cx="855663" cy="455613"/>
              </a:xfrm>
              <a:custGeom>
                <a:avLst/>
                <a:gdLst>
                  <a:gd name="T0" fmla="*/ 301 w 301"/>
                  <a:gd name="T1" fmla="*/ 40 h 160"/>
                  <a:gd name="T2" fmla="*/ 260 w 301"/>
                  <a:gd name="T3" fmla="*/ 0 h 160"/>
                  <a:gd name="T4" fmla="*/ 166 w 301"/>
                  <a:gd name="T5" fmla="*/ 0 h 160"/>
                  <a:gd name="T6" fmla="*/ 41 w 301"/>
                  <a:gd name="T7" fmla="*/ 0 h 160"/>
                  <a:gd name="T8" fmla="*/ 0 w 301"/>
                  <a:gd name="T9" fmla="*/ 40 h 160"/>
                  <a:gd name="T10" fmla="*/ 0 w 301"/>
                  <a:gd name="T11" fmla="*/ 43 h 160"/>
                  <a:gd name="T12" fmla="*/ 0 w 301"/>
                  <a:gd name="T13" fmla="*/ 46 h 160"/>
                  <a:gd name="T14" fmla="*/ 0 w 301"/>
                  <a:gd name="T15" fmla="*/ 47 h 160"/>
                  <a:gd name="T16" fmla="*/ 0 w 301"/>
                  <a:gd name="T17" fmla="*/ 47 h 160"/>
                  <a:gd name="T18" fmla="*/ 41 w 301"/>
                  <a:gd name="T19" fmla="*/ 87 h 160"/>
                  <a:gd name="T20" fmla="*/ 89 w 301"/>
                  <a:gd name="T21" fmla="*/ 87 h 160"/>
                  <a:gd name="T22" fmla="*/ 89 w 301"/>
                  <a:gd name="T23" fmla="*/ 160 h 160"/>
                  <a:gd name="T24" fmla="*/ 301 w 301"/>
                  <a:gd name="T25" fmla="*/ 160 h 160"/>
                  <a:gd name="T26" fmla="*/ 301 w 301"/>
                  <a:gd name="T27" fmla="*/ 4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01" h="160">
                    <a:moveTo>
                      <a:pt x="301" y="40"/>
                    </a:moveTo>
                    <a:cubicBezTo>
                      <a:pt x="300" y="18"/>
                      <a:pt x="282" y="0"/>
                      <a:pt x="260" y="0"/>
                    </a:cubicBezTo>
                    <a:cubicBezTo>
                      <a:pt x="166" y="0"/>
                      <a:pt x="166" y="0"/>
                      <a:pt x="166" y="0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18" y="0"/>
                      <a:pt x="0" y="18"/>
                      <a:pt x="0" y="40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1" y="69"/>
                      <a:pt x="19" y="87"/>
                      <a:pt x="41" y="87"/>
                    </a:cubicBezTo>
                    <a:cubicBezTo>
                      <a:pt x="89" y="87"/>
                      <a:pt x="89" y="87"/>
                      <a:pt x="89" y="87"/>
                    </a:cubicBezTo>
                    <a:cubicBezTo>
                      <a:pt x="89" y="160"/>
                      <a:pt x="89" y="160"/>
                      <a:pt x="89" y="160"/>
                    </a:cubicBezTo>
                    <a:cubicBezTo>
                      <a:pt x="301" y="160"/>
                      <a:pt x="301" y="160"/>
                      <a:pt x="301" y="160"/>
                    </a:cubicBezTo>
                    <a:cubicBezTo>
                      <a:pt x="301" y="40"/>
                      <a:pt x="301" y="40"/>
                      <a:pt x="301" y="40"/>
                    </a:cubicBezTo>
                  </a:path>
                </a:pathLst>
              </a:custGeom>
              <a:solidFill>
                <a:srgbClr val="F9EE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8" name="Freeform 44"/>
              <p:cNvSpPr/>
              <p:nvPr/>
            </p:nvSpPr>
            <p:spPr bwMode="auto">
              <a:xfrm>
                <a:off x="10375900" y="396875"/>
                <a:ext cx="38100" cy="52388"/>
              </a:xfrm>
              <a:custGeom>
                <a:avLst/>
                <a:gdLst>
                  <a:gd name="T0" fmla="*/ 13 w 13"/>
                  <a:gd name="T1" fmla="*/ 0 h 18"/>
                  <a:gd name="T2" fmla="*/ 0 w 13"/>
                  <a:gd name="T3" fmla="*/ 0 h 18"/>
                  <a:gd name="T4" fmla="*/ 0 w 13"/>
                  <a:gd name="T5" fmla="*/ 18 h 18"/>
                  <a:gd name="T6" fmla="*/ 3 w 13"/>
                  <a:gd name="T7" fmla="*/ 18 h 18"/>
                  <a:gd name="T8" fmla="*/ 13 w 13"/>
                  <a:gd name="T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8">
                    <a:moveTo>
                      <a:pt x="1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5" y="11"/>
                      <a:pt x="8" y="5"/>
                      <a:pt x="13" y="0"/>
                    </a:cubicBezTo>
                  </a:path>
                </a:pathLst>
              </a:custGeom>
              <a:solidFill>
                <a:srgbClr val="F9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9" name="Freeform 45"/>
              <p:cNvSpPr/>
              <p:nvPr/>
            </p:nvSpPr>
            <p:spPr bwMode="auto">
              <a:xfrm>
                <a:off x="10385425" y="396875"/>
                <a:ext cx="852488" cy="168275"/>
              </a:xfrm>
              <a:custGeom>
                <a:avLst/>
                <a:gdLst>
                  <a:gd name="T0" fmla="*/ 241 w 300"/>
                  <a:gd name="T1" fmla="*/ 0 h 59"/>
                  <a:gd name="T2" fmla="*/ 239 w 300"/>
                  <a:gd name="T3" fmla="*/ 0 h 59"/>
                  <a:gd name="T4" fmla="*/ 10 w 300"/>
                  <a:gd name="T5" fmla="*/ 0 h 59"/>
                  <a:gd name="T6" fmla="*/ 0 w 300"/>
                  <a:gd name="T7" fmla="*/ 18 h 59"/>
                  <a:gd name="T8" fmla="*/ 259 w 300"/>
                  <a:gd name="T9" fmla="*/ 18 h 59"/>
                  <a:gd name="T10" fmla="*/ 300 w 300"/>
                  <a:gd name="T11" fmla="*/ 59 h 59"/>
                  <a:gd name="T12" fmla="*/ 300 w 300"/>
                  <a:gd name="T13" fmla="*/ 59 h 59"/>
                  <a:gd name="T14" fmla="*/ 241 w 300"/>
                  <a:gd name="T15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00" h="59">
                    <a:moveTo>
                      <a:pt x="241" y="0"/>
                    </a:moveTo>
                    <a:cubicBezTo>
                      <a:pt x="241" y="0"/>
                      <a:pt x="240" y="0"/>
                      <a:pt x="239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5"/>
                      <a:pt x="2" y="11"/>
                      <a:pt x="0" y="18"/>
                    </a:cubicBezTo>
                    <a:cubicBezTo>
                      <a:pt x="259" y="18"/>
                      <a:pt x="259" y="18"/>
                      <a:pt x="259" y="18"/>
                    </a:cubicBezTo>
                    <a:cubicBezTo>
                      <a:pt x="281" y="18"/>
                      <a:pt x="299" y="36"/>
                      <a:pt x="300" y="59"/>
                    </a:cubicBezTo>
                    <a:cubicBezTo>
                      <a:pt x="300" y="59"/>
                      <a:pt x="300" y="59"/>
                      <a:pt x="300" y="59"/>
                    </a:cubicBezTo>
                    <a:cubicBezTo>
                      <a:pt x="300" y="25"/>
                      <a:pt x="297" y="0"/>
                      <a:pt x="241" y="0"/>
                    </a:cubicBezTo>
                  </a:path>
                </a:pathLst>
              </a:cu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0" name="Freeform 46"/>
              <p:cNvSpPr/>
              <p:nvPr/>
            </p:nvSpPr>
            <p:spPr bwMode="auto">
              <a:xfrm>
                <a:off x="10375900" y="496888"/>
                <a:ext cx="23813" cy="53975"/>
              </a:xfrm>
              <a:custGeom>
                <a:avLst/>
                <a:gdLst>
                  <a:gd name="T0" fmla="*/ 2 w 8"/>
                  <a:gd name="T1" fmla="*/ 0 h 19"/>
                  <a:gd name="T2" fmla="*/ 0 w 8"/>
                  <a:gd name="T3" fmla="*/ 0 h 19"/>
                  <a:gd name="T4" fmla="*/ 0 w 8"/>
                  <a:gd name="T5" fmla="*/ 19 h 19"/>
                  <a:gd name="T6" fmla="*/ 8 w 8"/>
                  <a:gd name="T7" fmla="*/ 19 h 19"/>
                  <a:gd name="T8" fmla="*/ 2 w 8"/>
                  <a:gd name="T9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19">
                    <a:moveTo>
                      <a:pt x="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4" y="13"/>
                      <a:pt x="2" y="7"/>
                      <a:pt x="2" y="0"/>
                    </a:cubicBezTo>
                  </a:path>
                </a:pathLst>
              </a:custGeom>
              <a:solidFill>
                <a:srgbClr val="F9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1" name="Freeform 47"/>
              <p:cNvSpPr/>
              <p:nvPr/>
            </p:nvSpPr>
            <p:spPr bwMode="auto">
              <a:xfrm>
                <a:off x="10382250" y="496888"/>
                <a:ext cx="855663" cy="168275"/>
              </a:xfrm>
              <a:custGeom>
                <a:avLst/>
                <a:gdLst>
                  <a:gd name="T0" fmla="*/ 242 w 301"/>
                  <a:gd name="T1" fmla="*/ 0 h 59"/>
                  <a:gd name="T2" fmla="*/ 240 w 301"/>
                  <a:gd name="T3" fmla="*/ 0 h 59"/>
                  <a:gd name="T4" fmla="*/ 0 w 301"/>
                  <a:gd name="T5" fmla="*/ 0 h 59"/>
                  <a:gd name="T6" fmla="*/ 6 w 301"/>
                  <a:gd name="T7" fmla="*/ 19 h 59"/>
                  <a:gd name="T8" fmla="*/ 260 w 301"/>
                  <a:gd name="T9" fmla="*/ 19 h 59"/>
                  <a:gd name="T10" fmla="*/ 301 w 301"/>
                  <a:gd name="T11" fmla="*/ 59 h 59"/>
                  <a:gd name="T12" fmla="*/ 301 w 301"/>
                  <a:gd name="T13" fmla="*/ 59 h 59"/>
                  <a:gd name="T14" fmla="*/ 242 w 301"/>
                  <a:gd name="T15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01" h="59">
                    <a:moveTo>
                      <a:pt x="242" y="0"/>
                    </a:moveTo>
                    <a:cubicBezTo>
                      <a:pt x="242" y="0"/>
                      <a:pt x="241" y="0"/>
                      <a:pt x="24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"/>
                      <a:pt x="2" y="13"/>
                      <a:pt x="6" y="19"/>
                    </a:cubicBezTo>
                    <a:cubicBezTo>
                      <a:pt x="260" y="19"/>
                      <a:pt x="260" y="19"/>
                      <a:pt x="260" y="19"/>
                    </a:cubicBezTo>
                    <a:cubicBezTo>
                      <a:pt x="282" y="19"/>
                      <a:pt x="300" y="37"/>
                      <a:pt x="301" y="59"/>
                    </a:cubicBezTo>
                    <a:cubicBezTo>
                      <a:pt x="301" y="59"/>
                      <a:pt x="301" y="59"/>
                      <a:pt x="301" y="59"/>
                    </a:cubicBezTo>
                    <a:cubicBezTo>
                      <a:pt x="301" y="26"/>
                      <a:pt x="298" y="0"/>
                      <a:pt x="242" y="0"/>
                    </a:cubicBezTo>
                  </a:path>
                </a:pathLst>
              </a:cu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2" name="Freeform 48"/>
              <p:cNvSpPr/>
              <p:nvPr/>
            </p:nvSpPr>
            <p:spPr bwMode="auto">
              <a:xfrm>
                <a:off x="10325102" y="303213"/>
                <a:ext cx="912813" cy="1139824"/>
              </a:xfrm>
              <a:custGeom>
                <a:avLst/>
                <a:gdLst>
                  <a:gd name="T0" fmla="*/ 260 w 321"/>
                  <a:gd name="T1" fmla="*/ 107 h 400"/>
                  <a:gd name="T2" fmla="*/ 260 w 321"/>
                  <a:gd name="T3" fmla="*/ 107 h 400"/>
                  <a:gd name="T4" fmla="*/ 195 w 321"/>
                  <a:gd name="T5" fmla="*/ 107 h 400"/>
                  <a:gd name="T6" fmla="*/ 61 w 321"/>
                  <a:gd name="T7" fmla="*/ 107 h 400"/>
                  <a:gd name="T8" fmla="*/ 20 w 321"/>
                  <a:gd name="T9" fmla="*/ 67 h 400"/>
                  <a:gd name="T10" fmla="*/ 20 w 321"/>
                  <a:gd name="T11" fmla="*/ 67 h 400"/>
                  <a:gd name="T12" fmla="*/ 20 w 321"/>
                  <a:gd name="T13" fmla="*/ 66 h 400"/>
                  <a:gd name="T14" fmla="*/ 20 w 321"/>
                  <a:gd name="T15" fmla="*/ 63 h 400"/>
                  <a:gd name="T16" fmla="*/ 20 w 321"/>
                  <a:gd name="T17" fmla="*/ 60 h 400"/>
                  <a:gd name="T18" fmla="*/ 61 w 321"/>
                  <a:gd name="T19" fmla="*/ 20 h 400"/>
                  <a:gd name="T20" fmla="*/ 186 w 321"/>
                  <a:gd name="T21" fmla="*/ 20 h 400"/>
                  <a:gd name="T22" fmla="*/ 280 w 321"/>
                  <a:gd name="T23" fmla="*/ 20 h 400"/>
                  <a:gd name="T24" fmla="*/ 321 w 321"/>
                  <a:gd name="T25" fmla="*/ 60 h 400"/>
                  <a:gd name="T26" fmla="*/ 260 w 321"/>
                  <a:gd name="T27" fmla="*/ 1 h 400"/>
                  <a:gd name="T28" fmla="*/ 61 w 321"/>
                  <a:gd name="T29" fmla="*/ 1 h 400"/>
                  <a:gd name="T30" fmla="*/ 0 w 321"/>
                  <a:gd name="T31" fmla="*/ 62 h 400"/>
                  <a:gd name="T32" fmla="*/ 0 w 321"/>
                  <a:gd name="T33" fmla="*/ 106 h 400"/>
                  <a:gd name="T34" fmla="*/ 0 w 321"/>
                  <a:gd name="T35" fmla="*/ 106 h 400"/>
                  <a:gd name="T36" fmla="*/ 0 w 321"/>
                  <a:gd name="T37" fmla="*/ 339 h 400"/>
                  <a:gd name="T38" fmla="*/ 61 w 321"/>
                  <a:gd name="T39" fmla="*/ 400 h 400"/>
                  <a:gd name="T40" fmla="*/ 260 w 321"/>
                  <a:gd name="T41" fmla="*/ 400 h 400"/>
                  <a:gd name="T42" fmla="*/ 321 w 321"/>
                  <a:gd name="T43" fmla="*/ 339 h 400"/>
                  <a:gd name="T44" fmla="*/ 321 w 321"/>
                  <a:gd name="T45" fmla="*/ 151 h 400"/>
                  <a:gd name="T46" fmla="*/ 260 w 321"/>
                  <a:gd name="T47" fmla="*/ 107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21" h="400">
                    <a:moveTo>
                      <a:pt x="260" y="107"/>
                    </a:moveTo>
                    <a:cubicBezTo>
                      <a:pt x="260" y="107"/>
                      <a:pt x="260" y="107"/>
                      <a:pt x="260" y="107"/>
                    </a:cubicBezTo>
                    <a:cubicBezTo>
                      <a:pt x="195" y="107"/>
                      <a:pt x="195" y="107"/>
                      <a:pt x="195" y="107"/>
                    </a:cubicBezTo>
                    <a:cubicBezTo>
                      <a:pt x="61" y="107"/>
                      <a:pt x="61" y="107"/>
                      <a:pt x="61" y="107"/>
                    </a:cubicBezTo>
                    <a:cubicBezTo>
                      <a:pt x="39" y="107"/>
                      <a:pt x="21" y="89"/>
                      <a:pt x="20" y="67"/>
                    </a:cubicBezTo>
                    <a:cubicBezTo>
                      <a:pt x="20" y="67"/>
                      <a:pt x="20" y="67"/>
                      <a:pt x="20" y="67"/>
                    </a:cubicBezTo>
                    <a:cubicBezTo>
                      <a:pt x="20" y="66"/>
                      <a:pt x="20" y="66"/>
                      <a:pt x="20" y="66"/>
                    </a:cubicBezTo>
                    <a:cubicBezTo>
                      <a:pt x="20" y="63"/>
                      <a:pt x="20" y="63"/>
                      <a:pt x="20" y="63"/>
                    </a:cubicBezTo>
                    <a:cubicBezTo>
                      <a:pt x="20" y="60"/>
                      <a:pt x="20" y="60"/>
                      <a:pt x="20" y="60"/>
                    </a:cubicBezTo>
                    <a:cubicBezTo>
                      <a:pt x="20" y="38"/>
                      <a:pt x="38" y="20"/>
                      <a:pt x="61" y="20"/>
                    </a:cubicBezTo>
                    <a:cubicBezTo>
                      <a:pt x="186" y="20"/>
                      <a:pt x="186" y="20"/>
                      <a:pt x="186" y="20"/>
                    </a:cubicBezTo>
                    <a:cubicBezTo>
                      <a:pt x="280" y="20"/>
                      <a:pt x="280" y="20"/>
                      <a:pt x="280" y="20"/>
                    </a:cubicBezTo>
                    <a:cubicBezTo>
                      <a:pt x="302" y="20"/>
                      <a:pt x="320" y="38"/>
                      <a:pt x="321" y="60"/>
                    </a:cubicBezTo>
                    <a:cubicBezTo>
                      <a:pt x="321" y="26"/>
                      <a:pt x="318" y="0"/>
                      <a:pt x="260" y="1"/>
                    </a:cubicBezTo>
                    <a:cubicBezTo>
                      <a:pt x="61" y="1"/>
                      <a:pt x="61" y="1"/>
                      <a:pt x="61" y="1"/>
                    </a:cubicBezTo>
                    <a:cubicBezTo>
                      <a:pt x="27" y="1"/>
                      <a:pt x="0" y="28"/>
                      <a:pt x="0" y="62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339"/>
                      <a:pt x="0" y="339"/>
                      <a:pt x="0" y="339"/>
                    </a:cubicBezTo>
                    <a:cubicBezTo>
                      <a:pt x="0" y="373"/>
                      <a:pt x="27" y="400"/>
                      <a:pt x="61" y="400"/>
                    </a:cubicBezTo>
                    <a:cubicBezTo>
                      <a:pt x="260" y="400"/>
                      <a:pt x="260" y="400"/>
                      <a:pt x="260" y="400"/>
                    </a:cubicBezTo>
                    <a:cubicBezTo>
                      <a:pt x="294" y="400"/>
                      <a:pt x="321" y="373"/>
                      <a:pt x="321" y="339"/>
                    </a:cubicBezTo>
                    <a:cubicBezTo>
                      <a:pt x="321" y="151"/>
                      <a:pt x="321" y="151"/>
                      <a:pt x="321" y="151"/>
                    </a:cubicBezTo>
                    <a:cubicBezTo>
                      <a:pt x="321" y="117"/>
                      <a:pt x="294" y="107"/>
                      <a:pt x="260" y="107"/>
                    </a:cubicBezTo>
                    <a:close/>
                  </a:path>
                </a:pathLst>
              </a:custGeom>
              <a:solidFill>
                <a:srgbClr val="AA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3" name="Freeform 49"/>
              <p:cNvSpPr/>
              <p:nvPr/>
            </p:nvSpPr>
            <p:spPr bwMode="auto">
              <a:xfrm>
                <a:off x="10325100" y="508000"/>
                <a:ext cx="912813" cy="985838"/>
              </a:xfrm>
              <a:custGeom>
                <a:avLst/>
                <a:gdLst>
                  <a:gd name="T0" fmla="*/ 321 w 321"/>
                  <a:gd name="T1" fmla="*/ 285 h 346"/>
                  <a:gd name="T2" fmla="*/ 260 w 321"/>
                  <a:gd name="T3" fmla="*/ 346 h 346"/>
                  <a:gd name="T4" fmla="*/ 61 w 321"/>
                  <a:gd name="T5" fmla="*/ 346 h 346"/>
                  <a:gd name="T6" fmla="*/ 0 w 321"/>
                  <a:gd name="T7" fmla="*/ 285 h 346"/>
                  <a:gd name="T8" fmla="*/ 0 w 321"/>
                  <a:gd name="T9" fmla="*/ 0 h 346"/>
                  <a:gd name="T10" fmla="*/ 61 w 321"/>
                  <a:gd name="T11" fmla="*/ 53 h 346"/>
                  <a:gd name="T12" fmla="*/ 260 w 321"/>
                  <a:gd name="T13" fmla="*/ 53 h 346"/>
                  <a:gd name="T14" fmla="*/ 321 w 321"/>
                  <a:gd name="T15" fmla="*/ 99 h 346"/>
                  <a:gd name="T16" fmla="*/ 321 w 321"/>
                  <a:gd name="T17" fmla="*/ 285 h 3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1" h="346">
                    <a:moveTo>
                      <a:pt x="321" y="285"/>
                    </a:moveTo>
                    <a:cubicBezTo>
                      <a:pt x="321" y="319"/>
                      <a:pt x="293" y="346"/>
                      <a:pt x="260" y="346"/>
                    </a:cubicBezTo>
                    <a:cubicBezTo>
                      <a:pt x="61" y="346"/>
                      <a:pt x="61" y="346"/>
                      <a:pt x="61" y="346"/>
                    </a:cubicBezTo>
                    <a:cubicBezTo>
                      <a:pt x="27" y="346"/>
                      <a:pt x="0" y="319"/>
                      <a:pt x="0" y="28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3" y="52"/>
                      <a:pt x="61" y="53"/>
                    </a:cubicBezTo>
                    <a:cubicBezTo>
                      <a:pt x="260" y="53"/>
                      <a:pt x="260" y="53"/>
                      <a:pt x="260" y="53"/>
                    </a:cubicBezTo>
                    <a:cubicBezTo>
                      <a:pt x="293" y="53"/>
                      <a:pt x="321" y="66"/>
                      <a:pt x="321" y="99"/>
                    </a:cubicBezTo>
                    <a:lnTo>
                      <a:pt x="321" y="285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4" name="Freeform 53"/>
              <p:cNvSpPr/>
              <p:nvPr/>
            </p:nvSpPr>
            <p:spPr bwMode="auto">
              <a:xfrm>
                <a:off x="10507663" y="496888"/>
                <a:ext cx="133350" cy="111125"/>
              </a:xfrm>
              <a:custGeom>
                <a:avLst/>
                <a:gdLst>
                  <a:gd name="T0" fmla="*/ 84 w 84"/>
                  <a:gd name="T1" fmla="*/ 70 h 70"/>
                  <a:gd name="T2" fmla="*/ 80 w 84"/>
                  <a:gd name="T3" fmla="*/ 0 h 70"/>
                  <a:gd name="T4" fmla="*/ 7 w 84"/>
                  <a:gd name="T5" fmla="*/ 0 h 70"/>
                  <a:gd name="T6" fmla="*/ 0 w 84"/>
                  <a:gd name="T7" fmla="*/ 70 h 70"/>
                  <a:gd name="T8" fmla="*/ 84 w 84"/>
                  <a:gd name="T9" fmla="*/ 7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70">
                    <a:moveTo>
                      <a:pt x="84" y="70"/>
                    </a:moveTo>
                    <a:lnTo>
                      <a:pt x="80" y="0"/>
                    </a:lnTo>
                    <a:lnTo>
                      <a:pt x="7" y="0"/>
                    </a:lnTo>
                    <a:lnTo>
                      <a:pt x="0" y="70"/>
                    </a:lnTo>
                    <a:lnTo>
                      <a:pt x="84" y="70"/>
                    </a:lnTo>
                    <a:close/>
                  </a:path>
                </a:pathLst>
              </a:custGeom>
              <a:solidFill>
                <a:srgbClr val="B700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5" name="Freeform 54"/>
              <p:cNvSpPr/>
              <p:nvPr/>
            </p:nvSpPr>
            <p:spPr bwMode="auto">
              <a:xfrm>
                <a:off x="10507663" y="608013"/>
                <a:ext cx="133350" cy="304800"/>
              </a:xfrm>
              <a:custGeom>
                <a:avLst/>
                <a:gdLst>
                  <a:gd name="T0" fmla="*/ 0 w 84"/>
                  <a:gd name="T1" fmla="*/ 0 h 192"/>
                  <a:gd name="T2" fmla="*/ 0 w 84"/>
                  <a:gd name="T3" fmla="*/ 192 h 192"/>
                  <a:gd name="T4" fmla="*/ 41 w 84"/>
                  <a:gd name="T5" fmla="*/ 163 h 192"/>
                  <a:gd name="T6" fmla="*/ 84 w 84"/>
                  <a:gd name="T7" fmla="*/ 192 h 192"/>
                  <a:gd name="T8" fmla="*/ 84 w 84"/>
                  <a:gd name="T9" fmla="*/ 0 h 192"/>
                  <a:gd name="T10" fmla="*/ 0 w 84"/>
                  <a:gd name="T11" fmla="*/ 0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4" h="192">
                    <a:moveTo>
                      <a:pt x="0" y="0"/>
                    </a:moveTo>
                    <a:lnTo>
                      <a:pt x="0" y="192"/>
                    </a:lnTo>
                    <a:lnTo>
                      <a:pt x="41" y="163"/>
                    </a:lnTo>
                    <a:lnTo>
                      <a:pt x="84" y="192"/>
                    </a:lnTo>
                    <a:lnTo>
                      <a:pt x="8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2D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</p:grpSp>
      </p:grpSp>
      <p:sp>
        <p:nvSpPr>
          <p:cNvPr id="16" name="文本框 15"/>
          <p:cNvSpPr txBox="1"/>
          <p:nvPr/>
        </p:nvSpPr>
        <p:spPr>
          <a:xfrm>
            <a:off x="1079730" y="816279"/>
            <a:ext cx="16052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b="1" dirty="0" smtClean="0">
                <a:solidFill>
                  <a:srgbClr val="DB223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新知讲解</a:t>
            </a:r>
            <a:endParaRPr lang="zh-CN" altLang="en-US" sz="2800" b="1" dirty="0">
              <a:solidFill>
                <a:srgbClr val="DB223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2684757" y="2833771"/>
            <a:ext cx="3299737" cy="583565"/>
            <a:chOff x="2879566" y="1926893"/>
            <a:chExt cx="3299737" cy="583565"/>
          </a:xfrm>
        </p:grpSpPr>
        <p:sp>
          <p:nvSpPr>
            <p:cNvPr id="23" name="文本框 22"/>
            <p:cNvSpPr txBox="1"/>
            <p:nvPr/>
          </p:nvSpPr>
          <p:spPr>
            <a:xfrm>
              <a:off x="2879566" y="1958008"/>
              <a:ext cx="798195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15</a:t>
              </a:r>
              <a:endParaRPr lang="en-US" sz="2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3497200" y="1926893"/>
              <a:ext cx="2681801" cy="5835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-         = </a:t>
              </a:r>
              <a:endPara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矩形 28"/>
            <p:cNvSpPr/>
            <p:nvPr/>
          </p:nvSpPr>
          <p:spPr bwMode="auto">
            <a:xfrm>
              <a:off x="5711303" y="1985618"/>
              <a:ext cx="468000" cy="468000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4228077" y="1958008"/>
              <a:ext cx="468000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9</a:t>
              </a:r>
              <a:endParaRPr lang="en-US" sz="2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7" name="TextBox 58"/>
          <p:cNvSpPr txBox="1">
            <a:spLocks noChangeArrowheads="1"/>
          </p:cNvSpPr>
          <p:nvPr/>
        </p:nvSpPr>
        <p:spPr bwMode="auto">
          <a:xfrm>
            <a:off x="2292985" y="3665855"/>
            <a:ext cx="726440" cy="6076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8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5</a:t>
            </a:r>
            <a:endParaRPr lang="en-US" altLang="zh-CN" sz="28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3458880" y="4611426"/>
            <a:ext cx="808935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en-US" altLang="zh-CN" sz="28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Box 58"/>
          <p:cNvSpPr txBox="1">
            <a:spLocks noChangeArrowheads="1"/>
          </p:cNvSpPr>
          <p:nvPr/>
        </p:nvSpPr>
        <p:spPr bwMode="auto">
          <a:xfrm>
            <a:off x="5387340" y="2809875"/>
            <a:ext cx="726440" cy="6076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6</a:t>
            </a:r>
            <a:endParaRPr lang="en-US" altLang="zh-CN" sz="28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grpSp>
        <p:nvGrpSpPr>
          <p:cNvPr id="38" name="组合 25"/>
          <p:cNvGrpSpPr/>
          <p:nvPr/>
        </p:nvGrpSpPr>
        <p:grpSpPr>
          <a:xfrm>
            <a:off x="1172845" y="1724681"/>
            <a:ext cx="6101483" cy="744826"/>
            <a:chOff x="1478157" y="839096"/>
            <a:chExt cx="3642448" cy="744849"/>
          </a:xfrm>
        </p:grpSpPr>
        <p:sp>
          <p:nvSpPr>
            <p:cNvPr id="39" name="圆角矩形 195"/>
            <p:cNvSpPr/>
            <p:nvPr>
              <p:custDataLst>
                <p:tags r:id="rId1"/>
              </p:custDataLst>
            </p:nvPr>
          </p:nvSpPr>
          <p:spPr>
            <a:xfrm>
              <a:off x="1478157" y="839096"/>
              <a:ext cx="3642448" cy="744849"/>
            </a:xfrm>
            <a:custGeom>
              <a:avLst/>
              <a:gdLst>
                <a:gd name="connsiteX0" fmla="*/ 0 w 1782331"/>
                <a:gd name="connsiteY0" fmla="*/ 76468 h 343228"/>
                <a:gd name="connsiteX1" fmla="*/ 76468 w 1782331"/>
                <a:gd name="connsiteY1" fmla="*/ 0 h 343228"/>
                <a:gd name="connsiteX2" fmla="*/ 1705863 w 1782331"/>
                <a:gd name="connsiteY2" fmla="*/ 0 h 343228"/>
                <a:gd name="connsiteX3" fmla="*/ 1782331 w 1782331"/>
                <a:gd name="connsiteY3" fmla="*/ 76468 h 343228"/>
                <a:gd name="connsiteX4" fmla="*/ 1782331 w 1782331"/>
                <a:gd name="connsiteY4" fmla="*/ 266760 h 343228"/>
                <a:gd name="connsiteX5" fmla="*/ 1705863 w 1782331"/>
                <a:gd name="connsiteY5" fmla="*/ 343228 h 343228"/>
                <a:gd name="connsiteX6" fmla="*/ 76468 w 1782331"/>
                <a:gd name="connsiteY6" fmla="*/ 343228 h 343228"/>
                <a:gd name="connsiteX7" fmla="*/ 0 w 1782331"/>
                <a:gd name="connsiteY7" fmla="*/ 266760 h 343228"/>
                <a:gd name="connsiteX8" fmla="*/ 0 w 1782331"/>
                <a:gd name="connsiteY8" fmla="*/ 76468 h 343228"/>
                <a:gd name="connsiteX0-1" fmla="*/ 0 w 1782331"/>
                <a:gd name="connsiteY0-2" fmla="*/ 76481 h 343241"/>
                <a:gd name="connsiteX1-3" fmla="*/ 76468 w 1782331"/>
                <a:gd name="connsiteY1-4" fmla="*/ 13 h 343241"/>
                <a:gd name="connsiteX2-5" fmla="*/ 892773 w 1782331"/>
                <a:gd name="connsiteY2-6" fmla="*/ 64307 h 343241"/>
                <a:gd name="connsiteX3-7" fmla="*/ 1705863 w 1782331"/>
                <a:gd name="connsiteY3-8" fmla="*/ 13 h 343241"/>
                <a:gd name="connsiteX4-9" fmla="*/ 1782331 w 1782331"/>
                <a:gd name="connsiteY4-10" fmla="*/ 76481 h 343241"/>
                <a:gd name="connsiteX5-11" fmla="*/ 1782331 w 1782331"/>
                <a:gd name="connsiteY5-12" fmla="*/ 266773 h 343241"/>
                <a:gd name="connsiteX6-13" fmla="*/ 1705863 w 1782331"/>
                <a:gd name="connsiteY6-14" fmla="*/ 343241 h 343241"/>
                <a:gd name="connsiteX7-15" fmla="*/ 76468 w 1782331"/>
                <a:gd name="connsiteY7-16" fmla="*/ 343241 h 343241"/>
                <a:gd name="connsiteX8-17" fmla="*/ 0 w 1782331"/>
                <a:gd name="connsiteY8-18" fmla="*/ 266773 h 343241"/>
                <a:gd name="connsiteX9" fmla="*/ 0 w 1782331"/>
                <a:gd name="connsiteY9" fmla="*/ 76481 h 343241"/>
                <a:gd name="connsiteX0-19" fmla="*/ 0 w 1782331"/>
                <a:gd name="connsiteY0-20" fmla="*/ 76481 h 343241"/>
                <a:gd name="connsiteX1-21" fmla="*/ 76468 w 1782331"/>
                <a:gd name="connsiteY1-22" fmla="*/ 13 h 343241"/>
                <a:gd name="connsiteX2-23" fmla="*/ 892773 w 1782331"/>
                <a:gd name="connsiteY2-24" fmla="*/ 64307 h 343241"/>
                <a:gd name="connsiteX3-25" fmla="*/ 1705863 w 1782331"/>
                <a:gd name="connsiteY3-26" fmla="*/ 13 h 343241"/>
                <a:gd name="connsiteX4-27" fmla="*/ 1782331 w 1782331"/>
                <a:gd name="connsiteY4-28" fmla="*/ 76481 h 343241"/>
                <a:gd name="connsiteX5-29" fmla="*/ 1782331 w 1782331"/>
                <a:gd name="connsiteY5-30" fmla="*/ 266773 h 343241"/>
                <a:gd name="connsiteX6-31" fmla="*/ 1705863 w 1782331"/>
                <a:gd name="connsiteY6-32" fmla="*/ 343241 h 343241"/>
                <a:gd name="connsiteX7-33" fmla="*/ 847677 w 1782331"/>
                <a:gd name="connsiteY7-34" fmla="*/ 308828 h 343241"/>
                <a:gd name="connsiteX8-35" fmla="*/ 76468 w 1782331"/>
                <a:gd name="connsiteY8-36" fmla="*/ 343241 h 343241"/>
                <a:gd name="connsiteX9-37" fmla="*/ 0 w 1782331"/>
                <a:gd name="connsiteY9-38" fmla="*/ 266773 h 343241"/>
                <a:gd name="connsiteX10" fmla="*/ 0 w 1782331"/>
                <a:gd name="connsiteY10" fmla="*/ 76481 h 34324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37" y="connsiteY9-38"/>
                </a:cxn>
                <a:cxn ang="0">
                  <a:pos x="connsiteX10" y="connsiteY10"/>
                </a:cxn>
              </a:cxnLst>
              <a:rect l="l" t="t" r="r" b="b"/>
              <a:pathLst>
                <a:path w="1782331" h="343241">
                  <a:moveTo>
                    <a:pt x="0" y="76481"/>
                  </a:moveTo>
                  <a:cubicBezTo>
                    <a:pt x="0" y="34249"/>
                    <a:pt x="34236" y="13"/>
                    <a:pt x="76468" y="13"/>
                  </a:cubicBezTo>
                  <a:cubicBezTo>
                    <a:pt x="346416" y="-1078"/>
                    <a:pt x="622825" y="65398"/>
                    <a:pt x="892773" y="64307"/>
                  </a:cubicBezTo>
                  <a:cubicBezTo>
                    <a:pt x="1165957" y="65398"/>
                    <a:pt x="1432679" y="-1078"/>
                    <a:pt x="1705863" y="13"/>
                  </a:cubicBezTo>
                  <a:cubicBezTo>
                    <a:pt x="1748095" y="13"/>
                    <a:pt x="1782331" y="34249"/>
                    <a:pt x="1782331" y="76481"/>
                  </a:cubicBezTo>
                  <a:lnTo>
                    <a:pt x="1782331" y="266773"/>
                  </a:lnTo>
                  <a:cubicBezTo>
                    <a:pt x="1782331" y="309005"/>
                    <a:pt x="1748095" y="343241"/>
                    <a:pt x="1705863" y="343241"/>
                  </a:cubicBezTo>
                  <a:cubicBezTo>
                    <a:pt x="1420927" y="342504"/>
                    <a:pt x="1132613" y="309565"/>
                    <a:pt x="847677" y="308828"/>
                  </a:cubicBezTo>
                  <a:lnTo>
                    <a:pt x="76468" y="343241"/>
                  </a:lnTo>
                  <a:cubicBezTo>
                    <a:pt x="34236" y="343241"/>
                    <a:pt x="0" y="309005"/>
                    <a:pt x="0" y="266773"/>
                  </a:cubicBezTo>
                  <a:lnTo>
                    <a:pt x="0" y="76481"/>
                  </a:lnTo>
                  <a:close/>
                </a:path>
              </a:pathLst>
            </a:custGeom>
            <a:solidFill>
              <a:srgbClr val="F76CB7"/>
            </a:solidFill>
            <a:ln w="19050">
              <a:solidFill>
                <a:srgbClr val="FFFFFF"/>
              </a:solidFill>
            </a:ln>
            <a:effectLst>
              <a:outerShdw blurRad="76200" dist="508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rmAutofit/>
            </a:bodyPr>
            <a:lstStyle/>
            <a:p>
              <a:pPr algn="ctr">
                <a:defRPr/>
              </a:pPr>
              <a:endParaRPr lang="zh-CN" altLang="en-US" sz="2400" dirty="0">
                <a:solidFill>
                  <a:srgbClr val="FFFFFF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41" name="TextBox 47"/>
            <p:cNvSpPr txBox="1">
              <a:spLocks noChangeArrowheads="1"/>
            </p:cNvSpPr>
            <p:nvPr/>
          </p:nvSpPr>
          <p:spPr bwMode="auto">
            <a:xfrm>
              <a:off x="1601329" y="885451"/>
              <a:ext cx="3396020" cy="60771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8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方法</a:t>
              </a:r>
              <a:r>
                <a:rPr lang="en-US" altLang="zh-CN" sz="28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r>
                <a:rPr lang="zh-CN" altLang="en-US" sz="28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：从</a:t>
              </a:r>
              <a:r>
                <a:rPr lang="en-US" altLang="zh-CN" sz="28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10</a:t>
              </a:r>
              <a:r>
                <a:rPr lang="zh-CN" altLang="en-US" sz="28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里减去</a:t>
              </a:r>
              <a:r>
                <a:rPr lang="en-US" altLang="zh-CN" sz="28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9</a:t>
              </a:r>
              <a:r>
                <a:rPr lang="zh-CN" altLang="en-US" sz="28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个再加剩下的。</a:t>
              </a:r>
              <a:endPara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2684780" y="3277235"/>
            <a:ext cx="478790" cy="533400"/>
            <a:chOff x="3582" y="4736"/>
            <a:chExt cx="754" cy="840"/>
          </a:xfrm>
        </p:grpSpPr>
        <p:cxnSp>
          <p:nvCxnSpPr>
            <p:cNvPr id="26" name="直接连接符 25"/>
            <p:cNvCxnSpPr/>
            <p:nvPr/>
          </p:nvCxnSpPr>
          <p:spPr bwMode="auto">
            <a:xfrm flipH="1">
              <a:off x="3582" y="4736"/>
              <a:ext cx="527" cy="816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8" name="直接连接符 17"/>
            <p:cNvCxnSpPr/>
            <p:nvPr/>
          </p:nvCxnSpPr>
          <p:spPr bwMode="auto">
            <a:xfrm>
              <a:off x="4110" y="4736"/>
              <a:ext cx="227" cy="841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19" name="TextBox 58"/>
          <p:cNvSpPr txBox="1">
            <a:spLocks noChangeArrowheads="1"/>
          </p:cNvSpPr>
          <p:nvPr/>
        </p:nvSpPr>
        <p:spPr bwMode="auto">
          <a:xfrm>
            <a:off x="2865120" y="3665855"/>
            <a:ext cx="726440" cy="6076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10</a:t>
            </a:r>
            <a:endParaRPr lang="en-US" altLang="zh-CN" sz="28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3228975" y="3277870"/>
            <a:ext cx="1038860" cy="1333500"/>
            <a:chOff x="4439" y="4736"/>
            <a:chExt cx="1636" cy="2100"/>
          </a:xfrm>
        </p:grpSpPr>
        <p:sp>
          <p:nvSpPr>
            <p:cNvPr id="22" name="任意多边形 21"/>
            <p:cNvSpPr/>
            <p:nvPr/>
          </p:nvSpPr>
          <p:spPr>
            <a:xfrm>
              <a:off x="4439" y="6104"/>
              <a:ext cx="0" cy="732"/>
            </a:xfrm>
            <a:custGeom>
              <a:avLst/>
              <a:gdLst>
                <a:gd name="connisteX0" fmla="*/ 0 w 0"/>
                <a:gd name="connsiteY0" fmla="*/ 0 h 464820"/>
                <a:gd name="connisteX1" fmla="*/ 0 w 0"/>
                <a:gd name="connsiteY1" fmla="*/ 65405 h 464820"/>
                <a:gd name="connisteX2" fmla="*/ 0 w 0"/>
                <a:gd name="connsiteY2" fmla="*/ 130175 h 464820"/>
                <a:gd name="connisteX3" fmla="*/ 0 w 0"/>
                <a:gd name="connsiteY3" fmla="*/ 194945 h 464820"/>
                <a:gd name="connisteX4" fmla="*/ 0 w 0"/>
                <a:gd name="connsiteY4" fmla="*/ 259715 h 464820"/>
                <a:gd name="connisteX5" fmla="*/ 0 w 0"/>
                <a:gd name="connsiteY5" fmla="*/ 324485 h 464820"/>
                <a:gd name="connisteX6" fmla="*/ 0 w 0"/>
                <a:gd name="connsiteY6" fmla="*/ 400050 h 464820"/>
                <a:gd name="connisteX7" fmla="*/ 0 w 0"/>
                <a:gd name="connsiteY7" fmla="*/ 464820 h 464820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  <a:cxn ang="0">
                  <a:pos x="connisteX5" y="connsiteY5"/>
                </a:cxn>
                <a:cxn ang="0">
                  <a:pos x="connisteX6" y="connsiteY6"/>
                </a:cxn>
                <a:cxn ang="0">
                  <a:pos x="connisteX7" y="connsiteY7"/>
                </a:cxn>
              </a:cxnLst>
              <a:rect l="l" t="t" r="r" b="b"/>
              <a:pathLst>
                <a:path h="464820">
                  <a:moveTo>
                    <a:pt x="0" y="0"/>
                  </a:moveTo>
                  <a:cubicBezTo>
                    <a:pt x="0" y="12065"/>
                    <a:pt x="0" y="39370"/>
                    <a:pt x="0" y="65405"/>
                  </a:cubicBezTo>
                  <a:cubicBezTo>
                    <a:pt x="0" y="91440"/>
                    <a:pt x="0" y="104140"/>
                    <a:pt x="0" y="130175"/>
                  </a:cubicBezTo>
                  <a:cubicBezTo>
                    <a:pt x="0" y="156210"/>
                    <a:pt x="0" y="168910"/>
                    <a:pt x="0" y="194945"/>
                  </a:cubicBezTo>
                  <a:cubicBezTo>
                    <a:pt x="0" y="220980"/>
                    <a:pt x="0" y="233680"/>
                    <a:pt x="0" y="259715"/>
                  </a:cubicBezTo>
                  <a:cubicBezTo>
                    <a:pt x="0" y="285750"/>
                    <a:pt x="0" y="296545"/>
                    <a:pt x="0" y="324485"/>
                  </a:cubicBezTo>
                  <a:cubicBezTo>
                    <a:pt x="0" y="352425"/>
                    <a:pt x="0" y="372110"/>
                    <a:pt x="0" y="400050"/>
                  </a:cubicBezTo>
                  <a:cubicBezTo>
                    <a:pt x="0" y="427990"/>
                    <a:pt x="0" y="453390"/>
                    <a:pt x="0" y="464820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4" name="直接连接符 23"/>
            <p:cNvCxnSpPr>
              <a:stCxn id="22" idx="7"/>
              <a:endCxn id="43" idx="7"/>
            </p:cNvCxnSpPr>
            <p:nvPr/>
          </p:nvCxnSpPr>
          <p:spPr>
            <a:xfrm>
              <a:off x="4439" y="6836"/>
              <a:ext cx="1516" cy="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任意多边形 42"/>
            <p:cNvSpPr/>
            <p:nvPr/>
          </p:nvSpPr>
          <p:spPr>
            <a:xfrm>
              <a:off x="5955" y="4736"/>
              <a:ext cx="120" cy="2101"/>
            </a:xfrm>
            <a:custGeom>
              <a:avLst/>
              <a:gdLst>
                <a:gd name="connisteX0" fmla="*/ 0 w 0"/>
                <a:gd name="connsiteY0" fmla="*/ 0 h 464820"/>
                <a:gd name="connisteX1" fmla="*/ 0 w 0"/>
                <a:gd name="connsiteY1" fmla="*/ 65405 h 464820"/>
                <a:gd name="connisteX2" fmla="*/ 0 w 0"/>
                <a:gd name="connsiteY2" fmla="*/ 130175 h 464820"/>
                <a:gd name="connisteX3" fmla="*/ 0 w 0"/>
                <a:gd name="connsiteY3" fmla="*/ 194945 h 464820"/>
                <a:gd name="connisteX4" fmla="*/ 0 w 0"/>
                <a:gd name="connsiteY4" fmla="*/ 259715 h 464820"/>
                <a:gd name="connisteX5" fmla="*/ 0 w 0"/>
                <a:gd name="connsiteY5" fmla="*/ 324485 h 464820"/>
                <a:gd name="connisteX6" fmla="*/ 0 w 0"/>
                <a:gd name="connsiteY6" fmla="*/ 400050 h 464820"/>
                <a:gd name="connisteX7" fmla="*/ 0 w 0"/>
                <a:gd name="connsiteY7" fmla="*/ 464820 h 464820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  <a:cxn ang="0">
                  <a:pos x="connisteX5" y="connsiteY5"/>
                </a:cxn>
                <a:cxn ang="0">
                  <a:pos x="connisteX6" y="connsiteY6"/>
                </a:cxn>
                <a:cxn ang="0">
                  <a:pos x="connisteX7" y="connsiteY7"/>
                </a:cxn>
              </a:cxnLst>
              <a:rect l="l" t="t" r="r" b="b"/>
              <a:pathLst>
                <a:path h="464820">
                  <a:moveTo>
                    <a:pt x="0" y="0"/>
                  </a:moveTo>
                  <a:cubicBezTo>
                    <a:pt x="0" y="12065"/>
                    <a:pt x="0" y="39370"/>
                    <a:pt x="0" y="65405"/>
                  </a:cubicBezTo>
                  <a:cubicBezTo>
                    <a:pt x="0" y="91440"/>
                    <a:pt x="0" y="104140"/>
                    <a:pt x="0" y="130175"/>
                  </a:cubicBezTo>
                  <a:cubicBezTo>
                    <a:pt x="0" y="156210"/>
                    <a:pt x="0" y="168910"/>
                    <a:pt x="0" y="194945"/>
                  </a:cubicBezTo>
                  <a:cubicBezTo>
                    <a:pt x="0" y="220980"/>
                    <a:pt x="0" y="233680"/>
                    <a:pt x="0" y="259715"/>
                  </a:cubicBezTo>
                  <a:cubicBezTo>
                    <a:pt x="0" y="285750"/>
                    <a:pt x="0" y="296545"/>
                    <a:pt x="0" y="324485"/>
                  </a:cubicBezTo>
                  <a:cubicBezTo>
                    <a:pt x="0" y="352425"/>
                    <a:pt x="0" y="372110"/>
                    <a:pt x="0" y="400050"/>
                  </a:cubicBezTo>
                  <a:cubicBezTo>
                    <a:pt x="0" y="427990"/>
                    <a:pt x="0" y="453390"/>
                    <a:pt x="0" y="464820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5" name="矩形 44"/>
          <p:cNvSpPr/>
          <p:nvPr/>
        </p:nvSpPr>
        <p:spPr>
          <a:xfrm>
            <a:off x="2684780" y="5389880"/>
            <a:ext cx="2736850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en-US" altLang="zh-CN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+1 = 6(</a:t>
            </a: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</a:t>
            </a:r>
            <a:r>
              <a:rPr lang="en-US" altLang="zh-CN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endParaRPr lang="en-US" altLang="zh-CN" sz="28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35" grpId="0"/>
      <p:bldP spid="17" grpId="0"/>
      <p:bldP spid="19" grpId="0"/>
      <p:bldP spid="4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66700" y="703998"/>
            <a:ext cx="2809875" cy="730817"/>
            <a:chOff x="4762500" y="1227873"/>
            <a:chExt cx="3152775" cy="820002"/>
          </a:xfrm>
        </p:grpSpPr>
        <p:sp>
          <p:nvSpPr>
            <p:cNvPr id="3" name="圆角矩形 2"/>
            <p:cNvSpPr/>
            <p:nvPr/>
          </p:nvSpPr>
          <p:spPr>
            <a:xfrm>
              <a:off x="4762500" y="1227873"/>
              <a:ext cx="3152775" cy="820002"/>
            </a:xfrm>
            <a:prstGeom prst="roundRect">
              <a:avLst/>
            </a:prstGeom>
            <a:noFill/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" name="组合 4"/>
            <p:cNvGrpSpPr/>
            <p:nvPr/>
          </p:nvGrpSpPr>
          <p:grpSpPr>
            <a:xfrm rot="0">
              <a:off x="4897451" y="1300979"/>
              <a:ext cx="515326" cy="672163"/>
              <a:chOff x="10325100" y="303213"/>
              <a:chExt cx="912815" cy="1190625"/>
            </a:xfrm>
          </p:grpSpPr>
          <p:sp>
            <p:nvSpPr>
              <p:cNvPr id="7" name="Freeform 43"/>
              <p:cNvSpPr/>
              <p:nvPr/>
            </p:nvSpPr>
            <p:spPr bwMode="auto">
              <a:xfrm>
                <a:off x="10382250" y="360363"/>
                <a:ext cx="855663" cy="455613"/>
              </a:xfrm>
              <a:custGeom>
                <a:avLst/>
                <a:gdLst>
                  <a:gd name="T0" fmla="*/ 301 w 301"/>
                  <a:gd name="T1" fmla="*/ 40 h 160"/>
                  <a:gd name="T2" fmla="*/ 260 w 301"/>
                  <a:gd name="T3" fmla="*/ 0 h 160"/>
                  <a:gd name="T4" fmla="*/ 166 w 301"/>
                  <a:gd name="T5" fmla="*/ 0 h 160"/>
                  <a:gd name="T6" fmla="*/ 41 w 301"/>
                  <a:gd name="T7" fmla="*/ 0 h 160"/>
                  <a:gd name="T8" fmla="*/ 0 w 301"/>
                  <a:gd name="T9" fmla="*/ 40 h 160"/>
                  <a:gd name="T10" fmla="*/ 0 w 301"/>
                  <a:gd name="T11" fmla="*/ 43 h 160"/>
                  <a:gd name="T12" fmla="*/ 0 w 301"/>
                  <a:gd name="T13" fmla="*/ 46 h 160"/>
                  <a:gd name="T14" fmla="*/ 0 w 301"/>
                  <a:gd name="T15" fmla="*/ 47 h 160"/>
                  <a:gd name="T16" fmla="*/ 0 w 301"/>
                  <a:gd name="T17" fmla="*/ 47 h 160"/>
                  <a:gd name="T18" fmla="*/ 41 w 301"/>
                  <a:gd name="T19" fmla="*/ 87 h 160"/>
                  <a:gd name="T20" fmla="*/ 89 w 301"/>
                  <a:gd name="T21" fmla="*/ 87 h 160"/>
                  <a:gd name="T22" fmla="*/ 89 w 301"/>
                  <a:gd name="T23" fmla="*/ 160 h 160"/>
                  <a:gd name="T24" fmla="*/ 301 w 301"/>
                  <a:gd name="T25" fmla="*/ 160 h 160"/>
                  <a:gd name="T26" fmla="*/ 301 w 301"/>
                  <a:gd name="T27" fmla="*/ 4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01" h="160">
                    <a:moveTo>
                      <a:pt x="301" y="40"/>
                    </a:moveTo>
                    <a:cubicBezTo>
                      <a:pt x="300" y="18"/>
                      <a:pt x="282" y="0"/>
                      <a:pt x="260" y="0"/>
                    </a:cubicBezTo>
                    <a:cubicBezTo>
                      <a:pt x="166" y="0"/>
                      <a:pt x="166" y="0"/>
                      <a:pt x="166" y="0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18" y="0"/>
                      <a:pt x="0" y="18"/>
                      <a:pt x="0" y="40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1" y="69"/>
                      <a:pt x="19" y="87"/>
                      <a:pt x="41" y="87"/>
                    </a:cubicBezTo>
                    <a:cubicBezTo>
                      <a:pt x="89" y="87"/>
                      <a:pt x="89" y="87"/>
                      <a:pt x="89" y="87"/>
                    </a:cubicBezTo>
                    <a:cubicBezTo>
                      <a:pt x="89" y="160"/>
                      <a:pt x="89" y="160"/>
                      <a:pt x="89" y="160"/>
                    </a:cubicBezTo>
                    <a:cubicBezTo>
                      <a:pt x="301" y="160"/>
                      <a:pt x="301" y="160"/>
                      <a:pt x="301" y="160"/>
                    </a:cubicBezTo>
                    <a:cubicBezTo>
                      <a:pt x="301" y="40"/>
                      <a:pt x="301" y="40"/>
                      <a:pt x="301" y="40"/>
                    </a:cubicBezTo>
                  </a:path>
                </a:pathLst>
              </a:custGeom>
              <a:solidFill>
                <a:srgbClr val="F9EE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8" name="Freeform 44"/>
              <p:cNvSpPr/>
              <p:nvPr/>
            </p:nvSpPr>
            <p:spPr bwMode="auto">
              <a:xfrm>
                <a:off x="10375900" y="396875"/>
                <a:ext cx="38100" cy="52388"/>
              </a:xfrm>
              <a:custGeom>
                <a:avLst/>
                <a:gdLst>
                  <a:gd name="T0" fmla="*/ 13 w 13"/>
                  <a:gd name="T1" fmla="*/ 0 h 18"/>
                  <a:gd name="T2" fmla="*/ 0 w 13"/>
                  <a:gd name="T3" fmla="*/ 0 h 18"/>
                  <a:gd name="T4" fmla="*/ 0 w 13"/>
                  <a:gd name="T5" fmla="*/ 18 h 18"/>
                  <a:gd name="T6" fmla="*/ 3 w 13"/>
                  <a:gd name="T7" fmla="*/ 18 h 18"/>
                  <a:gd name="T8" fmla="*/ 13 w 13"/>
                  <a:gd name="T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8">
                    <a:moveTo>
                      <a:pt x="1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5" y="11"/>
                      <a:pt x="8" y="5"/>
                      <a:pt x="13" y="0"/>
                    </a:cubicBezTo>
                  </a:path>
                </a:pathLst>
              </a:custGeom>
              <a:solidFill>
                <a:srgbClr val="F9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9" name="Freeform 45"/>
              <p:cNvSpPr/>
              <p:nvPr/>
            </p:nvSpPr>
            <p:spPr bwMode="auto">
              <a:xfrm>
                <a:off x="10385425" y="396875"/>
                <a:ext cx="852488" cy="168275"/>
              </a:xfrm>
              <a:custGeom>
                <a:avLst/>
                <a:gdLst>
                  <a:gd name="T0" fmla="*/ 241 w 300"/>
                  <a:gd name="T1" fmla="*/ 0 h 59"/>
                  <a:gd name="T2" fmla="*/ 239 w 300"/>
                  <a:gd name="T3" fmla="*/ 0 h 59"/>
                  <a:gd name="T4" fmla="*/ 10 w 300"/>
                  <a:gd name="T5" fmla="*/ 0 h 59"/>
                  <a:gd name="T6" fmla="*/ 0 w 300"/>
                  <a:gd name="T7" fmla="*/ 18 h 59"/>
                  <a:gd name="T8" fmla="*/ 259 w 300"/>
                  <a:gd name="T9" fmla="*/ 18 h 59"/>
                  <a:gd name="T10" fmla="*/ 300 w 300"/>
                  <a:gd name="T11" fmla="*/ 59 h 59"/>
                  <a:gd name="T12" fmla="*/ 300 w 300"/>
                  <a:gd name="T13" fmla="*/ 59 h 59"/>
                  <a:gd name="T14" fmla="*/ 241 w 300"/>
                  <a:gd name="T15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00" h="59">
                    <a:moveTo>
                      <a:pt x="241" y="0"/>
                    </a:moveTo>
                    <a:cubicBezTo>
                      <a:pt x="241" y="0"/>
                      <a:pt x="240" y="0"/>
                      <a:pt x="239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5"/>
                      <a:pt x="2" y="11"/>
                      <a:pt x="0" y="18"/>
                    </a:cubicBezTo>
                    <a:cubicBezTo>
                      <a:pt x="259" y="18"/>
                      <a:pt x="259" y="18"/>
                      <a:pt x="259" y="18"/>
                    </a:cubicBezTo>
                    <a:cubicBezTo>
                      <a:pt x="281" y="18"/>
                      <a:pt x="299" y="36"/>
                      <a:pt x="300" y="59"/>
                    </a:cubicBezTo>
                    <a:cubicBezTo>
                      <a:pt x="300" y="59"/>
                      <a:pt x="300" y="59"/>
                      <a:pt x="300" y="59"/>
                    </a:cubicBezTo>
                    <a:cubicBezTo>
                      <a:pt x="300" y="25"/>
                      <a:pt x="297" y="0"/>
                      <a:pt x="241" y="0"/>
                    </a:cubicBezTo>
                  </a:path>
                </a:pathLst>
              </a:cu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0" name="Freeform 46"/>
              <p:cNvSpPr/>
              <p:nvPr/>
            </p:nvSpPr>
            <p:spPr bwMode="auto">
              <a:xfrm>
                <a:off x="10375900" y="496888"/>
                <a:ext cx="23813" cy="53975"/>
              </a:xfrm>
              <a:custGeom>
                <a:avLst/>
                <a:gdLst>
                  <a:gd name="T0" fmla="*/ 2 w 8"/>
                  <a:gd name="T1" fmla="*/ 0 h 19"/>
                  <a:gd name="T2" fmla="*/ 0 w 8"/>
                  <a:gd name="T3" fmla="*/ 0 h 19"/>
                  <a:gd name="T4" fmla="*/ 0 w 8"/>
                  <a:gd name="T5" fmla="*/ 19 h 19"/>
                  <a:gd name="T6" fmla="*/ 8 w 8"/>
                  <a:gd name="T7" fmla="*/ 19 h 19"/>
                  <a:gd name="T8" fmla="*/ 2 w 8"/>
                  <a:gd name="T9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19">
                    <a:moveTo>
                      <a:pt x="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4" y="13"/>
                      <a:pt x="2" y="7"/>
                      <a:pt x="2" y="0"/>
                    </a:cubicBezTo>
                  </a:path>
                </a:pathLst>
              </a:custGeom>
              <a:solidFill>
                <a:srgbClr val="F9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1" name="Freeform 47"/>
              <p:cNvSpPr/>
              <p:nvPr/>
            </p:nvSpPr>
            <p:spPr bwMode="auto">
              <a:xfrm>
                <a:off x="10382250" y="496888"/>
                <a:ext cx="855663" cy="168275"/>
              </a:xfrm>
              <a:custGeom>
                <a:avLst/>
                <a:gdLst>
                  <a:gd name="T0" fmla="*/ 242 w 301"/>
                  <a:gd name="T1" fmla="*/ 0 h 59"/>
                  <a:gd name="T2" fmla="*/ 240 w 301"/>
                  <a:gd name="T3" fmla="*/ 0 h 59"/>
                  <a:gd name="T4" fmla="*/ 0 w 301"/>
                  <a:gd name="T5" fmla="*/ 0 h 59"/>
                  <a:gd name="T6" fmla="*/ 6 w 301"/>
                  <a:gd name="T7" fmla="*/ 19 h 59"/>
                  <a:gd name="T8" fmla="*/ 260 w 301"/>
                  <a:gd name="T9" fmla="*/ 19 h 59"/>
                  <a:gd name="T10" fmla="*/ 301 w 301"/>
                  <a:gd name="T11" fmla="*/ 59 h 59"/>
                  <a:gd name="T12" fmla="*/ 301 w 301"/>
                  <a:gd name="T13" fmla="*/ 59 h 59"/>
                  <a:gd name="T14" fmla="*/ 242 w 301"/>
                  <a:gd name="T15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01" h="59">
                    <a:moveTo>
                      <a:pt x="242" y="0"/>
                    </a:moveTo>
                    <a:cubicBezTo>
                      <a:pt x="242" y="0"/>
                      <a:pt x="241" y="0"/>
                      <a:pt x="24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"/>
                      <a:pt x="2" y="13"/>
                      <a:pt x="6" y="19"/>
                    </a:cubicBezTo>
                    <a:cubicBezTo>
                      <a:pt x="260" y="19"/>
                      <a:pt x="260" y="19"/>
                      <a:pt x="260" y="19"/>
                    </a:cubicBezTo>
                    <a:cubicBezTo>
                      <a:pt x="282" y="19"/>
                      <a:pt x="300" y="37"/>
                      <a:pt x="301" y="59"/>
                    </a:cubicBezTo>
                    <a:cubicBezTo>
                      <a:pt x="301" y="59"/>
                      <a:pt x="301" y="59"/>
                      <a:pt x="301" y="59"/>
                    </a:cubicBezTo>
                    <a:cubicBezTo>
                      <a:pt x="301" y="26"/>
                      <a:pt x="298" y="0"/>
                      <a:pt x="242" y="0"/>
                    </a:cubicBezTo>
                  </a:path>
                </a:pathLst>
              </a:cu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2" name="Freeform 48"/>
              <p:cNvSpPr/>
              <p:nvPr/>
            </p:nvSpPr>
            <p:spPr bwMode="auto">
              <a:xfrm>
                <a:off x="10325102" y="303213"/>
                <a:ext cx="912813" cy="1139824"/>
              </a:xfrm>
              <a:custGeom>
                <a:avLst/>
                <a:gdLst>
                  <a:gd name="T0" fmla="*/ 260 w 321"/>
                  <a:gd name="T1" fmla="*/ 107 h 400"/>
                  <a:gd name="T2" fmla="*/ 260 w 321"/>
                  <a:gd name="T3" fmla="*/ 107 h 400"/>
                  <a:gd name="T4" fmla="*/ 195 w 321"/>
                  <a:gd name="T5" fmla="*/ 107 h 400"/>
                  <a:gd name="T6" fmla="*/ 61 w 321"/>
                  <a:gd name="T7" fmla="*/ 107 h 400"/>
                  <a:gd name="T8" fmla="*/ 20 w 321"/>
                  <a:gd name="T9" fmla="*/ 67 h 400"/>
                  <a:gd name="T10" fmla="*/ 20 w 321"/>
                  <a:gd name="T11" fmla="*/ 67 h 400"/>
                  <a:gd name="T12" fmla="*/ 20 w 321"/>
                  <a:gd name="T13" fmla="*/ 66 h 400"/>
                  <a:gd name="T14" fmla="*/ 20 w 321"/>
                  <a:gd name="T15" fmla="*/ 63 h 400"/>
                  <a:gd name="T16" fmla="*/ 20 w 321"/>
                  <a:gd name="T17" fmla="*/ 60 h 400"/>
                  <a:gd name="T18" fmla="*/ 61 w 321"/>
                  <a:gd name="T19" fmla="*/ 20 h 400"/>
                  <a:gd name="T20" fmla="*/ 186 w 321"/>
                  <a:gd name="T21" fmla="*/ 20 h 400"/>
                  <a:gd name="T22" fmla="*/ 280 w 321"/>
                  <a:gd name="T23" fmla="*/ 20 h 400"/>
                  <a:gd name="T24" fmla="*/ 321 w 321"/>
                  <a:gd name="T25" fmla="*/ 60 h 400"/>
                  <a:gd name="T26" fmla="*/ 260 w 321"/>
                  <a:gd name="T27" fmla="*/ 1 h 400"/>
                  <a:gd name="T28" fmla="*/ 61 w 321"/>
                  <a:gd name="T29" fmla="*/ 1 h 400"/>
                  <a:gd name="T30" fmla="*/ 0 w 321"/>
                  <a:gd name="T31" fmla="*/ 62 h 400"/>
                  <a:gd name="T32" fmla="*/ 0 w 321"/>
                  <a:gd name="T33" fmla="*/ 106 h 400"/>
                  <a:gd name="T34" fmla="*/ 0 w 321"/>
                  <a:gd name="T35" fmla="*/ 106 h 400"/>
                  <a:gd name="T36" fmla="*/ 0 w 321"/>
                  <a:gd name="T37" fmla="*/ 339 h 400"/>
                  <a:gd name="T38" fmla="*/ 61 w 321"/>
                  <a:gd name="T39" fmla="*/ 400 h 400"/>
                  <a:gd name="T40" fmla="*/ 260 w 321"/>
                  <a:gd name="T41" fmla="*/ 400 h 400"/>
                  <a:gd name="T42" fmla="*/ 321 w 321"/>
                  <a:gd name="T43" fmla="*/ 339 h 400"/>
                  <a:gd name="T44" fmla="*/ 321 w 321"/>
                  <a:gd name="T45" fmla="*/ 151 h 400"/>
                  <a:gd name="T46" fmla="*/ 260 w 321"/>
                  <a:gd name="T47" fmla="*/ 107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21" h="400">
                    <a:moveTo>
                      <a:pt x="260" y="107"/>
                    </a:moveTo>
                    <a:cubicBezTo>
                      <a:pt x="260" y="107"/>
                      <a:pt x="260" y="107"/>
                      <a:pt x="260" y="107"/>
                    </a:cubicBezTo>
                    <a:cubicBezTo>
                      <a:pt x="195" y="107"/>
                      <a:pt x="195" y="107"/>
                      <a:pt x="195" y="107"/>
                    </a:cubicBezTo>
                    <a:cubicBezTo>
                      <a:pt x="61" y="107"/>
                      <a:pt x="61" y="107"/>
                      <a:pt x="61" y="107"/>
                    </a:cubicBezTo>
                    <a:cubicBezTo>
                      <a:pt x="39" y="107"/>
                      <a:pt x="21" y="89"/>
                      <a:pt x="20" y="67"/>
                    </a:cubicBezTo>
                    <a:cubicBezTo>
                      <a:pt x="20" y="67"/>
                      <a:pt x="20" y="67"/>
                      <a:pt x="20" y="67"/>
                    </a:cubicBezTo>
                    <a:cubicBezTo>
                      <a:pt x="20" y="66"/>
                      <a:pt x="20" y="66"/>
                      <a:pt x="20" y="66"/>
                    </a:cubicBezTo>
                    <a:cubicBezTo>
                      <a:pt x="20" y="63"/>
                      <a:pt x="20" y="63"/>
                      <a:pt x="20" y="63"/>
                    </a:cubicBezTo>
                    <a:cubicBezTo>
                      <a:pt x="20" y="60"/>
                      <a:pt x="20" y="60"/>
                      <a:pt x="20" y="60"/>
                    </a:cubicBezTo>
                    <a:cubicBezTo>
                      <a:pt x="20" y="38"/>
                      <a:pt x="38" y="20"/>
                      <a:pt x="61" y="20"/>
                    </a:cubicBezTo>
                    <a:cubicBezTo>
                      <a:pt x="186" y="20"/>
                      <a:pt x="186" y="20"/>
                      <a:pt x="186" y="20"/>
                    </a:cubicBezTo>
                    <a:cubicBezTo>
                      <a:pt x="280" y="20"/>
                      <a:pt x="280" y="20"/>
                      <a:pt x="280" y="20"/>
                    </a:cubicBezTo>
                    <a:cubicBezTo>
                      <a:pt x="302" y="20"/>
                      <a:pt x="320" y="38"/>
                      <a:pt x="321" y="60"/>
                    </a:cubicBezTo>
                    <a:cubicBezTo>
                      <a:pt x="321" y="26"/>
                      <a:pt x="318" y="0"/>
                      <a:pt x="260" y="1"/>
                    </a:cubicBezTo>
                    <a:cubicBezTo>
                      <a:pt x="61" y="1"/>
                      <a:pt x="61" y="1"/>
                      <a:pt x="61" y="1"/>
                    </a:cubicBezTo>
                    <a:cubicBezTo>
                      <a:pt x="27" y="1"/>
                      <a:pt x="0" y="28"/>
                      <a:pt x="0" y="62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339"/>
                      <a:pt x="0" y="339"/>
                      <a:pt x="0" y="339"/>
                    </a:cubicBezTo>
                    <a:cubicBezTo>
                      <a:pt x="0" y="373"/>
                      <a:pt x="27" y="400"/>
                      <a:pt x="61" y="400"/>
                    </a:cubicBezTo>
                    <a:cubicBezTo>
                      <a:pt x="260" y="400"/>
                      <a:pt x="260" y="400"/>
                      <a:pt x="260" y="400"/>
                    </a:cubicBezTo>
                    <a:cubicBezTo>
                      <a:pt x="294" y="400"/>
                      <a:pt x="321" y="373"/>
                      <a:pt x="321" y="339"/>
                    </a:cubicBezTo>
                    <a:cubicBezTo>
                      <a:pt x="321" y="151"/>
                      <a:pt x="321" y="151"/>
                      <a:pt x="321" y="151"/>
                    </a:cubicBezTo>
                    <a:cubicBezTo>
                      <a:pt x="321" y="117"/>
                      <a:pt x="294" y="107"/>
                      <a:pt x="260" y="107"/>
                    </a:cubicBezTo>
                    <a:close/>
                  </a:path>
                </a:pathLst>
              </a:custGeom>
              <a:solidFill>
                <a:srgbClr val="AA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3" name="Freeform 49"/>
              <p:cNvSpPr/>
              <p:nvPr/>
            </p:nvSpPr>
            <p:spPr bwMode="auto">
              <a:xfrm>
                <a:off x="10325100" y="508000"/>
                <a:ext cx="912813" cy="985838"/>
              </a:xfrm>
              <a:custGeom>
                <a:avLst/>
                <a:gdLst>
                  <a:gd name="T0" fmla="*/ 321 w 321"/>
                  <a:gd name="T1" fmla="*/ 285 h 346"/>
                  <a:gd name="T2" fmla="*/ 260 w 321"/>
                  <a:gd name="T3" fmla="*/ 346 h 346"/>
                  <a:gd name="T4" fmla="*/ 61 w 321"/>
                  <a:gd name="T5" fmla="*/ 346 h 346"/>
                  <a:gd name="T6" fmla="*/ 0 w 321"/>
                  <a:gd name="T7" fmla="*/ 285 h 346"/>
                  <a:gd name="T8" fmla="*/ 0 w 321"/>
                  <a:gd name="T9" fmla="*/ 0 h 346"/>
                  <a:gd name="T10" fmla="*/ 61 w 321"/>
                  <a:gd name="T11" fmla="*/ 53 h 346"/>
                  <a:gd name="T12" fmla="*/ 260 w 321"/>
                  <a:gd name="T13" fmla="*/ 53 h 346"/>
                  <a:gd name="T14" fmla="*/ 321 w 321"/>
                  <a:gd name="T15" fmla="*/ 99 h 346"/>
                  <a:gd name="T16" fmla="*/ 321 w 321"/>
                  <a:gd name="T17" fmla="*/ 285 h 3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1" h="346">
                    <a:moveTo>
                      <a:pt x="321" y="285"/>
                    </a:moveTo>
                    <a:cubicBezTo>
                      <a:pt x="321" y="319"/>
                      <a:pt x="293" y="346"/>
                      <a:pt x="260" y="346"/>
                    </a:cubicBezTo>
                    <a:cubicBezTo>
                      <a:pt x="61" y="346"/>
                      <a:pt x="61" y="346"/>
                      <a:pt x="61" y="346"/>
                    </a:cubicBezTo>
                    <a:cubicBezTo>
                      <a:pt x="27" y="346"/>
                      <a:pt x="0" y="319"/>
                      <a:pt x="0" y="28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3" y="52"/>
                      <a:pt x="61" y="53"/>
                    </a:cubicBezTo>
                    <a:cubicBezTo>
                      <a:pt x="260" y="53"/>
                      <a:pt x="260" y="53"/>
                      <a:pt x="260" y="53"/>
                    </a:cubicBezTo>
                    <a:cubicBezTo>
                      <a:pt x="293" y="53"/>
                      <a:pt x="321" y="66"/>
                      <a:pt x="321" y="99"/>
                    </a:cubicBezTo>
                    <a:lnTo>
                      <a:pt x="321" y="285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4" name="Freeform 53"/>
              <p:cNvSpPr/>
              <p:nvPr/>
            </p:nvSpPr>
            <p:spPr bwMode="auto">
              <a:xfrm>
                <a:off x="10507663" y="496888"/>
                <a:ext cx="133350" cy="111125"/>
              </a:xfrm>
              <a:custGeom>
                <a:avLst/>
                <a:gdLst>
                  <a:gd name="T0" fmla="*/ 84 w 84"/>
                  <a:gd name="T1" fmla="*/ 70 h 70"/>
                  <a:gd name="T2" fmla="*/ 80 w 84"/>
                  <a:gd name="T3" fmla="*/ 0 h 70"/>
                  <a:gd name="T4" fmla="*/ 7 w 84"/>
                  <a:gd name="T5" fmla="*/ 0 h 70"/>
                  <a:gd name="T6" fmla="*/ 0 w 84"/>
                  <a:gd name="T7" fmla="*/ 70 h 70"/>
                  <a:gd name="T8" fmla="*/ 84 w 84"/>
                  <a:gd name="T9" fmla="*/ 7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70">
                    <a:moveTo>
                      <a:pt x="84" y="70"/>
                    </a:moveTo>
                    <a:lnTo>
                      <a:pt x="80" y="0"/>
                    </a:lnTo>
                    <a:lnTo>
                      <a:pt x="7" y="0"/>
                    </a:lnTo>
                    <a:lnTo>
                      <a:pt x="0" y="70"/>
                    </a:lnTo>
                    <a:lnTo>
                      <a:pt x="84" y="70"/>
                    </a:lnTo>
                    <a:close/>
                  </a:path>
                </a:pathLst>
              </a:custGeom>
              <a:solidFill>
                <a:srgbClr val="B700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5" name="Freeform 54"/>
              <p:cNvSpPr/>
              <p:nvPr/>
            </p:nvSpPr>
            <p:spPr bwMode="auto">
              <a:xfrm>
                <a:off x="10507663" y="608013"/>
                <a:ext cx="133350" cy="304800"/>
              </a:xfrm>
              <a:custGeom>
                <a:avLst/>
                <a:gdLst>
                  <a:gd name="T0" fmla="*/ 0 w 84"/>
                  <a:gd name="T1" fmla="*/ 0 h 192"/>
                  <a:gd name="T2" fmla="*/ 0 w 84"/>
                  <a:gd name="T3" fmla="*/ 192 h 192"/>
                  <a:gd name="T4" fmla="*/ 41 w 84"/>
                  <a:gd name="T5" fmla="*/ 163 h 192"/>
                  <a:gd name="T6" fmla="*/ 84 w 84"/>
                  <a:gd name="T7" fmla="*/ 192 h 192"/>
                  <a:gd name="T8" fmla="*/ 84 w 84"/>
                  <a:gd name="T9" fmla="*/ 0 h 192"/>
                  <a:gd name="T10" fmla="*/ 0 w 84"/>
                  <a:gd name="T11" fmla="*/ 0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4" h="192">
                    <a:moveTo>
                      <a:pt x="0" y="0"/>
                    </a:moveTo>
                    <a:lnTo>
                      <a:pt x="0" y="192"/>
                    </a:lnTo>
                    <a:lnTo>
                      <a:pt x="41" y="163"/>
                    </a:lnTo>
                    <a:lnTo>
                      <a:pt x="84" y="192"/>
                    </a:lnTo>
                    <a:lnTo>
                      <a:pt x="8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2D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</p:grpSp>
      </p:grpSp>
      <p:sp>
        <p:nvSpPr>
          <p:cNvPr id="16" name="文本框 15"/>
          <p:cNvSpPr txBox="1"/>
          <p:nvPr/>
        </p:nvSpPr>
        <p:spPr>
          <a:xfrm>
            <a:off x="1079730" y="816279"/>
            <a:ext cx="16052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b="1" dirty="0" smtClean="0">
                <a:solidFill>
                  <a:srgbClr val="DB223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新知讲解</a:t>
            </a:r>
            <a:endParaRPr lang="zh-CN" altLang="en-US" sz="2800" b="1" dirty="0">
              <a:solidFill>
                <a:srgbClr val="DB223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3004553" y="1874229"/>
            <a:ext cx="3299435" cy="583565"/>
            <a:chOff x="2879566" y="1958008"/>
            <a:chExt cx="3299435" cy="583565"/>
          </a:xfrm>
        </p:grpSpPr>
        <p:sp>
          <p:nvSpPr>
            <p:cNvPr id="23" name="文本框 22"/>
            <p:cNvSpPr txBox="1"/>
            <p:nvPr/>
          </p:nvSpPr>
          <p:spPr>
            <a:xfrm>
              <a:off x="2879566" y="1958008"/>
              <a:ext cx="798195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15</a:t>
              </a:r>
              <a:endParaRPr lang="en-US" sz="2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3497200" y="1958008"/>
              <a:ext cx="2681801" cy="5835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-     = </a:t>
              </a:r>
              <a:endPara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矩形 28"/>
            <p:cNvSpPr/>
            <p:nvPr/>
          </p:nvSpPr>
          <p:spPr bwMode="auto">
            <a:xfrm>
              <a:off x="4943588" y="1985618"/>
              <a:ext cx="468000" cy="468000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3876287" y="1958008"/>
              <a:ext cx="468000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9</a:t>
              </a:r>
              <a:endParaRPr lang="en-US" sz="2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9" name="组合 25"/>
          <p:cNvGrpSpPr/>
          <p:nvPr/>
        </p:nvGrpSpPr>
        <p:grpSpPr>
          <a:xfrm>
            <a:off x="3341745" y="734788"/>
            <a:ext cx="5126869" cy="744839"/>
            <a:chOff x="2541602" y="61278"/>
            <a:chExt cx="3842340" cy="744849"/>
          </a:xfrm>
        </p:grpSpPr>
        <p:sp>
          <p:nvSpPr>
            <p:cNvPr id="20" name="圆角矩形 195"/>
            <p:cNvSpPr/>
            <p:nvPr>
              <p:custDataLst>
                <p:tags r:id="rId1"/>
              </p:custDataLst>
            </p:nvPr>
          </p:nvSpPr>
          <p:spPr>
            <a:xfrm>
              <a:off x="2541602" y="61278"/>
              <a:ext cx="3642448" cy="744849"/>
            </a:xfrm>
            <a:custGeom>
              <a:avLst/>
              <a:gdLst>
                <a:gd name="connsiteX0" fmla="*/ 0 w 1782331"/>
                <a:gd name="connsiteY0" fmla="*/ 76468 h 343228"/>
                <a:gd name="connsiteX1" fmla="*/ 76468 w 1782331"/>
                <a:gd name="connsiteY1" fmla="*/ 0 h 343228"/>
                <a:gd name="connsiteX2" fmla="*/ 1705863 w 1782331"/>
                <a:gd name="connsiteY2" fmla="*/ 0 h 343228"/>
                <a:gd name="connsiteX3" fmla="*/ 1782331 w 1782331"/>
                <a:gd name="connsiteY3" fmla="*/ 76468 h 343228"/>
                <a:gd name="connsiteX4" fmla="*/ 1782331 w 1782331"/>
                <a:gd name="connsiteY4" fmla="*/ 266760 h 343228"/>
                <a:gd name="connsiteX5" fmla="*/ 1705863 w 1782331"/>
                <a:gd name="connsiteY5" fmla="*/ 343228 h 343228"/>
                <a:gd name="connsiteX6" fmla="*/ 76468 w 1782331"/>
                <a:gd name="connsiteY6" fmla="*/ 343228 h 343228"/>
                <a:gd name="connsiteX7" fmla="*/ 0 w 1782331"/>
                <a:gd name="connsiteY7" fmla="*/ 266760 h 343228"/>
                <a:gd name="connsiteX8" fmla="*/ 0 w 1782331"/>
                <a:gd name="connsiteY8" fmla="*/ 76468 h 343228"/>
                <a:gd name="connsiteX0-1" fmla="*/ 0 w 1782331"/>
                <a:gd name="connsiteY0-2" fmla="*/ 76481 h 343241"/>
                <a:gd name="connsiteX1-3" fmla="*/ 76468 w 1782331"/>
                <a:gd name="connsiteY1-4" fmla="*/ 13 h 343241"/>
                <a:gd name="connsiteX2-5" fmla="*/ 892773 w 1782331"/>
                <a:gd name="connsiteY2-6" fmla="*/ 64307 h 343241"/>
                <a:gd name="connsiteX3-7" fmla="*/ 1705863 w 1782331"/>
                <a:gd name="connsiteY3-8" fmla="*/ 13 h 343241"/>
                <a:gd name="connsiteX4-9" fmla="*/ 1782331 w 1782331"/>
                <a:gd name="connsiteY4-10" fmla="*/ 76481 h 343241"/>
                <a:gd name="connsiteX5-11" fmla="*/ 1782331 w 1782331"/>
                <a:gd name="connsiteY5-12" fmla="*/ 266773 h 343241"/>
                <a:gd name="connsiteX6-13" fmla="*/ 1705863 w 1782331"/>
                <a:gd name="connsiteY6-14" fmla="*/ 343241 h 343241"/>
                <a:gd name="connsiteX7-15" fmla="*/ 76468 w 1782331"/>
                <a:gd name="connsiteY7-16" fmla="*/ 343241 h 343241"/>
                <a:gd name="connsiteX8-17" fmla="*/ 0 w 1782331"/>
                <a:gd name="connsiteY8-18" fmla="*/ 266773 h 343241"/>
                <a:gd name="connsiteX9" fmla="*/ 0 w 1782331"/>
                <a:gd name="connsiteY9" fmla="*/ 76481 h 343241"/>
                <a:gd name="connsiteX0-19" fmla="*/ 0 w 1782331"/>
                <a:gd name="connsiteY0-20" fmla="*/ 76481 h 343241"/>
                <a:gd name="connsiteX1-21" fmla="*/ 76468 w 1782331"/>
                <a:gd name="connsiteY1-22" fmla="*/ 13 h 343241"/>
                <a:gd name="connsiteX2-23" fmla="*/ 892773 w 1782331"/>
                <a:gd name="connsiteY2-24" fmla="*/ 64307 h 343241"/>
                <a:gd name="connsiteX3-25" fmla="*/ 1705863 w 1782331"/>
                <a:gd name="connsiteY3-26" fmla="*/ 13 h 343241"/>
                <a:gd name="connsiteX4-27" fmla="*/ 1782331 w 1782331"/>
                <a:gd name="connsiteY4-28" fmla="*/ 76481 h 343241"/>
                <a:gd name="connsiteX5-29" fmla="*/ 1782331 w 1782331"/>
                <a:gd name="connsiteY5-30" fmla="*/ 266773 h 343241"/>
                <a:gd name="connsiteX6-31" fmla="*/ 1705863 w 1782331"/>
                <a:gd name="connsiteY6-32" fmla="*/ 343241 h 343241"/>
                <a:gd name="connsiteX7-33" fmla="*/ 847677 w 1782331"/>
                <a:gd name="connsiteY7-34" fmla="*/ 308828 h 343241"/>
                <a:gd name="connsiteX8-35" fmla="*/ 76468 w 1782331"/>
                <a:gd name="connsiteY8-36" fmla="*/ 343241 h 343241"/>
                <a:gd name="connsiteX9-37" fmla="*/ 0 w 1782331"/>
                <a:gd name="connsiteY9-38" fmla="*/ 266773 h 343241"/>
                <a:gd name="connsiteX10" fmla="*/ 0 w 1782331"/>
                <a:gd name="connsiteY10" fmla="*/ 76481 h 34324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37" y="connsiteY9-38"/>
                </a:cxn>
                <a:cxn ang="0">
                  <a:pos x="connsiteX10" y="connsiteY10"/>
                </a:cxn>
              </a:cxnLst>
              <a:rect l="l" t="t" r="r" b="b"/>
              <a:pathLst>
                <a:path w="1782331" h="343241">
                  <a:moveTo>
                    <a:pt x="0" y="76481"/>
                  </a:moveTo>
                  <a:cubicBezTo>
                    <a:pt x="0" y="34249"/>
                    <a:pt x="34236" y="13"/>
                    <a:pt x="76468" y="13"/>
                  </a:cubicBezTo>
                  <a:cubicBezTo>
                    <a:pt x="346416" y="-1078"/>
                    <a:pt x="622825" y="65398"/>
                    <a:pt x="892773" y="64307"/>
                  </a:cubicBezTo>
                  <a:cubicBezTo>
                    <a:pt x="1165957" y="65398"/>
                    <a:pt x="1432679" y="-1078"/>
                    <a:pt x="1705863" y="13"/>
                  </a:cubicBezTo>
                  <a:cubicBezTo>
                    <a:pt x="1748095" y="13"/>
                    <a:pt x="1782331" y="34249"/>
                    <a:pt x="1782331" y="76481"/>
                  </a:cubicBezTo>
                  <a:lnTo>
                    <a:pt x="1782331" y="266773"/>
                  </a:lnTo>
                  <a:cubicBezTo>
                    <a:pt x="1782331" y="309005"/>
                    <a:pt x="1748095" y="343241"/>
                    <a:pt x="1705863" y="343241"/>
                  </a:cubicBezTo>
                  <a:cubicBezTo>
                    <a:pt x="1420927" y="342504"/>
                    <a:pt x="1132613" y="309565"/>
                    <a:pt x="847677" y="308828"/>
                  </a:cubicBezTo>
                  <a:lnTo>
                    <a:pt x="76468" y="343241"/>
                  </a:lnTo>
                  <a:cubicBezTo>
                    <a:pt x="34236" y="343241"/>
                    <a:pt x="0" y="309005"/>
                    <a:pt x="0" y="266773"/>
                  </a:cubicBezTo>
                  <a:lnTo>
                    <a:pt x="0" y="76481"/>
                  </a:lnTo>
                  <a:close/>
                </a:path>
              </a:pathLst>
            </a:custGeom>
            <a:solidFill>
              <a:srgbClr val="F76CB7"/>
            </a:solidFill>
            <a:ln w="19050">
              <a:solidFill>
                <a:srgbClr val="FFFFFF"/>
              </a:solidFill>
            </a:ln>
            <a:effectLst>
              <a:outerShdw blurRad="76200" dist="508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rmAutofit/>
            </a:bodyPr>
            <a:lstStyle/>
            <a:p>
              <a:pPr algn="ctr">
                <a:defRPr/>
              </a:pPr>
              <a:endParaRPr lang="zh-CN" altLang="en-US" sz="2400" dirty="0">
                <a:solidFill>
                  <a:srgbClr val="FFFFFF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22" name="TextBox 47"/>
            <p:cNvSpPr txBox="1">
              <a:spLocks noChangeArrowheads="1"/>
            </p:cNvSpPr>
            <p:nvPr/>
          </p:nvSpPr>
          <p:spPr bwMode="auto">
            <a:xfrm>
              <a:off x="2987923" y="196259"/>
              <a:ext cx="3396019" cy="60770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8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方法</a:t>
              </a:r>
              <a:r>
                <a:rPr lang="en-US" altLang="zh-CN" sz="28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r>
                <a:rPr lang="zh-CN" altLang="en-US" sz="28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：由加法想减法。</a:t>
              </a:r>
              <a:endPara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50" name="图片 49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52830" y="3937000"/>
            <a:ext cx="672465" cy="1364615"/>
          </a:xfrm>
          <a:prstGeom prst="rect">
            <a:avLst/>
          </a:prstGeom>
        </p:spPr>
      </p:pic>
      <p:grpSp>
        <p:nvGrpSpPr>
          <p:cNvPr id="37" name="组合 36"/>
          <p:cNvGrpSpPr/>
          <p:nvPr/>
        </p:nvGrpSpPr>
        <p:grpSpPr>
          <a:xfrm>
            <a:off x="1010920" y="2520950"/>
            <a:ext cx="5684520" cy="1415415"/>
            <a:chOff x="2209" y="4244"/>
            <a:chExt cx="8952" cy="2229"/>
          </a:xfrm>
        </p:grpSpPr>
        <p:pic>
          <p:nvPicPr>
            <p:cNvPr id="52" name="图片 51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209" y="4325"/>
              <a:ext cx="1059" cy="2149"/>
            </a:xfrm>
            <a:prstGeom prst="rect">
              <a:avLst/>
            </a:prstGeom>
          </p:spPr>
        </p:pic>
        <p:pic>
          <p:nvPicPr>
            <p:cNvPr id="53" name="图片 52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169" y="4325"/>
              <a:ext cx="1059" cy="2149"/>
            </a:xfrm>
            <a:prstGeom prst="rect">
              <a:avLst/>
            </a:prstGeom>
          </p:spPr>
        </p:pic>
        <p:pic>
          <p:nvPicPr>
            <p:cNvPr id="54" name="图片 53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228" y="4325"/>
              <a:ext cx="1059" cy="2149"/>
            </a:xfrm>
            <a:prstGeom prst="rect">
              <a:avLst/>
            </a:prstGeom>
          </p:spPr>
        </p:pic>
        <p:pic>
          <p:nvPicPr>
            <p:cNvPr id="55" name="图片 54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278" y="4325"/>
              <a:ext cx="1059" cy="2149"/>
            </a:xfrm>
            <a:prstGeom prst="rect">
              <a:avLst/>
            </a:prstGeom>
          </p:spPr>
        </p:pic>
        <p:pic>
          <p:nvPicPr>
            <p:cNvPr id="56" name="图片 55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220" y="4325"/>
              <a:ext cx="1059" cy="2149"/>
            </a:xfrm>
            <a:prstGeom prst="rect">
              <a:avLst/>
            </a:prstGeom>
          </p:spPr>
        </p:pic>
        <p:pic>
          <p:nvPicPr>
            <p:cNvPr id="57" name="图片 56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193" y="4325"/>
              <a:ext cx="1059" cy="2149"/>
            </a:xfrm>
            <a:prstGeom prst="rect">
              <a:avLst/>
            </a:prstGeom>
          </p:spPr>
        </p:pic>
        <p:pic>
          <p:nvPicPr>
            <p:cNvPr id="58" name="图片 57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8207" y="4325"/>
              <a:ext cx="1059" cy="2149"/>
            </a:xfrm>
            <a:prstGeom prst="rect">
              <a:avLst/>
            </a:prstGeom>
          </p:spPr>
        </p:pic>
        <p:pic>
          <p:nvPicPr>
            <p:cNvPr id="60" name="图片 59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9148" y="4325"/>
              <a:ext cx="1059" cy="2149"/>
            </a:xfrm>
            <a:prstGeom prst="rect">
              <a:avLst/>
            </a:prstGeom>
          </p:spPr>
        </p:pic>
        <p:pic>
          <p:nvPicPr>
            <p:cNvPr id="65" name="图片 64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0103" y="4244"/>
              <a:ext cx="1059" cy="2149"/>
            </a:xfrm>
            <a:prstGeom prst="rect">
              <a:avLst/>
            </a:prstGeom>
          </p:spPr>
        </p:pic>
      </p:grpSp>
      <p:sp>
        <p:nvSpPr>
          <p:cNvPr id="2050" name=" 2050"/>
          <p:cNvSpPr/>
          <p:nvPr/>
        </p:nvSpPr>
        <p:spPr bwMode="auto">
          <a:xfrm flipH="1">
            <a:off x="845820" y="2693670"/>
            <a:ext cx="127000" cy="2402205"/>
          </a:xfrm>
          <a:custGeom>
            <a:avLst/>
            <a:gdLst>
              <a:gd name="T0" fmla="*/ 2147483646 w 41"/>
              <a:gd name="T1" fmla="*/ 2147483646 h 281"/>
              <a:gd name="T2" fmla="*/ 2147483646 w 41"/>
              <a:gd name="T3" fmla="*/ 2147483646 h 281"/>
              <a:gd name="T4" fmla="*/ 0 w 41"/>
              <a:gd name="T5" fmla="*/ 0 h 281"/>
              <a:gd name="T6" fmla="*/ 2147483646 w 41"/>
              <a:gd name="T7" fmla="*/ 2147483646 h 281"/>
              <a:gd name="T8" fmla="*/ 2147483646 w 41"/>
              <a:gd name="T9" fmla="*/ 2147483646 h 281"/>
              <a:gd name="T10" fmla="*/ 2147483646 w 41"/>
              <a:gd name="T11" fmla="*/ 2147483646 h 281"/>
              <a:gd name="T12" fmla="*/ 2147483646 w 41"/>
              <a:gd name="T13" fmla="*/ 2147483646 h 281"/>
              <a:gd name="T14" fmla="*/ 2147483646 w 41"/>
              <a:gd name="T15" fmla="*/ 2147483646 h 281"/>
              <a:gd name="T16" fmla="*/ 2147483646 w 41"/>
              <a:gd name="T17" fmla="*/ 2147483646 h 281"/>
              <a:gd name="T18" fmla="*/ 2147483646 w 41"/>
              <a:gd name="T19" fmla="*/ 2147483646 h 281"/>
              <a:gd name="T20" fmla="*/ 2147483646 w 41"/>
              <a:gd name="T21" fmla="*/ 2147483646 h 281"/>
              <a:gd name="T22" fmla="*/ 2147483646 w 41"/>
              <a:gd name="T23" fmla="*/ 2147483646 h 281"/>
              <a:gd name="T24" fmla="*/ 2147483646 w 41"/>
              <a:gd name="T25" fmla="*/ 2147483646 h 281"/>
              <a:gd name="T26" fmla="*/ 0 w 41"/>
              <a:gd name="T27" fmla="*/ 2147483646 h 281"/>
              <a:gd name="T28" fmla="*/ 2147483646 w 41"/>
              <a:gd name="T29" fmla="*/ 2147483646 h 281"/>
              <a:gd name="T30" fmla="*/ 2147483646 w 41"/>
              <a:gd name="T31" fmla="*/ 2147483646 h 281"/>
              <a:gd name="T32" fmla="*/ 2147483646 w 41"/>
              <a:gd name="T33" fmla="*/ 2147483646 h 281"/>
              <a:gd name="T34" fmla="*/ 2147483646 w 41"/>
              <a:gd name="T35" fmla="*/ 2147483646 h 281"/>
              <a:gd name="T36" fmla="*/ 2147483646 w 41"/>
              <a:gd name="T37" fmla="*/ 2147483646 h 281"/>
              <a:gd name="T38" fmla="*/ 2147483646 w 41"/>
              <a:gd name="T39" fmla="*/ 2147483646 h 281"/>
              <a:gd name="T40" fmla="*/ 2147483646 w 41"/>
              <a:gd name="T41" fmla="*/ 2147483646 h 281"/>
              <a:gd name="T42" fmla="*/ 2147483646 w 41"/>
              <a:gd name="T43" fmla="*/ 2147483646 h 281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41" h="281">
                <a:moveTo>
                  <a:pt x="15" y="41"/>
                </a:moveTo>
                <a:cubicBezTo>
                  <a:pt x="15" y="29"/>
                  <a:pt x="13" y="19"/>
                  <a:pt x="11" y="13"/>
                </a:cubicBezTo>
                <a:cubicBezTo>
                  <a:pt x="9" y="7"/>
                  <a:pt x="5" y="2"/>
                  <a:pt x="0" y="0"/>
                </a:cubicBezTo>
                <a:cubicBezTo>
                  <a:pt x="10" y="0"/>
                  <a:pt x="17" y="3"/>
                  <a:pt x="21" y="9"/>
                </a:cubicBezTo>
                <a:cubicBezTo>
                  <a:pt x="25" y="14"/>
                  <a:pt x="27" y="27"/>
                  <a:pt x="27" y="45"/>
                </a:cubicBezTo>
                <a:cubicBezTo>
                  <a:pt x="27" y="103"/>
                  <a:pt x="27" y="103"/>
                  <a:pt x="27" y="103"/>
                </a:cubicBezTo>
                <a:cubicBezTo>
                  <a:pt x="27" y="114"/>
                  <a:pt x="28" y="122"/>
                  <a:pt x="30" y="128"/>
                </a:cubicBezTo>
                <a:cubicBezTo>
                  <a:pt x="32" y="134"/>
                  <a:pt x="35" y="138"/>
                  <a:pt x="41" y="141"/>
                </a:cubicBezTo>
                <a:cubicBezTo>
                  <a:pt x="35" y="143"/>
                  <a:pt x="31" y="147"/>
                  <a:pt x="30" y="153"/>
                </a:cubicBezTo>
                <a:cubicBezTo>
                  <a:pt x="28" y="158"/>
                  <a:pt x="27" y="167"/>
                  <a:pt x="27" y="179"/>
                </a:cubicBezTo>
                <a:cubicBezTo>
                  <a:pt x="27" y="232"/>
                  <a:pt x="27" y="232"/>
                  <a:pt x="27" y="232"/>
                </a:cubicBezTo>
                <a:cubicBezTo>
                  <a:pt x="27" y="245"/>
                  <a:pt x="26" y="255"/>
                  <a:pt x="25" y="262"/>
                </a:cubicBezTo>
                <a:cubicBezTo>
                  <a:pt x="23" y="269"/>
                  <a:pt x="20" y="274"/>
                  <a:pt x="16" y="277"/>
                </a:cubicBezTo>
                <a:cubicBezTo>
                  <a:pt x="12" y="279"/>
                  <a:pt x="7" y="281"/>
                  <a:pt x="0" y="281"/>
                </a:cubicBezTo>
                <a:cubicBezTo>
                  <a:pt x="5" y="279"/>
                  <a:pt x="9" y="274"/>
                  <a:pt x="11" y="268"/>
                </a:cubicBezTo>
                <a:cubicBezTo>
                  <a:pt x="13" y="261"/>
                  <a:pt x="15" y="252"/>
                  <a:pt x="15" y="240"/>
                </a:cubicBezTo>
                <a:cubicBezTo>
                  <a:pt x="15" y="186"/>
                  <a:pt x="15" y="186"/>
                  <a:pt x="15" y="186"/>
                </a:cubicBezTo>
                <a:cubicBezTo>
                  <a:pt x="15" y="172"/>
                  <a:pt x="15" y="162"/>
                  <a:pt x="17" y="155"/>
                </a:cubicBezTo>
                <a:cubicBezTo>
                  <a:pt x="19" y="148"/>
                  <a:pt x="23" y="144"/>
                  <a:pt x="29" y="141"/>
                </a:cubicBezTo>
                <a:cubicBezTo>
                  <a:pt x="23" y="138"/>
                  <a:pt x="19" y="133"/>
                  <a:pt x="17" y="127"/>
                </a:cubicBezTo>
                <a:cubicBezTo>
                  <a:pt x="15" y="121"/>
                  <a:pt x="15" y="111"/>
                  <a:pt x="15" y="98"/>
                </a:cubicBezTo>
                <a:lnTo>
                  <a:pt x="15" y="41"/>
                </a:lnTo>
                <a:close/>
              </a:path>
            </a:pathLst>
          </a:custGeom>
          <a:gradFill>
            <a:gsLst>
              <a:gs pos="0">
                <a:srgbClr val="7B32B2"/>
              </a:gs>
              <a:gs pos="100000">
                <a:srgbClr val="401A5D"/>
              </a:gs>
            </a:gsLst>
            <a:lin ang="5400000" scaled="0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41" name="矩形 40"/>
          <p:cNvSpPr/>
          <p:nvPr/>
        </p:nvSpPr>
        <p:spPr>
          <a:xfrm>
            <a:off x="226600" y="3634110"/>
            <a:ext cx="808935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15</a:t>
            </a:r>
            <a:endParaRPr lang="en-US" altLang="zh-CN" sz="28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TextBox 58"/>
          <p:cNvSpPr txBox="1">
            <a:spLocks noChangeArrowheads="1"/>
          </p:cNvSpPr>
          <p:nvPr/>
        </p:nvSpPr>
        <p:spPr bwMode="auto">
          <a:xfrm>
            <a:off x="1922780" y="4156075"/>
            <a:ext cx="895985" cy="6076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？</a:t>
            </a:r>
            <a:endParaRPr lang="zh-CN" altLang="en-US" sz="28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3934550" y="3970813"/>
            <a:ext cx="2622365" cy="1205037"/>
            <a:chOff x="3918" y="3201"/>
            <a:chExt cx="4277" cy="2137"/>
          </a:xfrm>
        </p:grpSpPr>
        <p:sp>
          <p:nvSpPr>
            <p:cNvPr id="26" name="圆角矩形标注 25"/>
            <p:cNvSpPr/>
            <p:nvPr/>
          </p:nvSpPr>
          <p:spPr>
            <a:xfrm>
              <a:off x="3918" y="3201"/>
              <a:ext cx="4277" cy="2137"/>
            </a:xfrm>
            <a:prstGeom prst="wedgeRoundRectCallout">
              <a:avLst>
                <a:gd name="adj1" fmla="val 76906"/>
                <a:gd name="adj2" fmla="val 41886"/>
                <a:gd name="adj3" fmla="val 16667"/>
              </a:avLst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4154" y="3425"/>
              <a:ext cx="4041" cy="16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 smtClean="0"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你们知道这是在求什么吗？</a:t>
              </a:r>
              <a:endParaRPr lang="en-US" altLang="zh-CN" sz="24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2" name="AutoShape 27"/>
          <p:cNvSpPr>
            <a:spLocks noChangeArrowheads="1"/>
          </p:cNvSpPr>
          <p:nvPr/>
        </p:nvSpPr>
        <p:spPr bwMode="auto">
          <a:xfrm>
            <a:off x="2421255" y="5287645"/>
            <a:ext cx="3264535" cy="1096645"/>
          </a:xfrm>
          <a:prstGeom prst="wedgeRoundRectCallout">
            <a:avLst>
              <a:gd name="adj1" fmla="val -58869"/>
              <a:gd name="adj2" fmla="val -6289"/>
              <a:gd name="adj3" fmla="val 16667"/>
            </a:avLst>
          </a:prstGeom>
          <a:solidFill>
            <a:srgbClr val="FFFFFF"/>
          </a:solidFill>
          <a:ln w="19050">
            <a:solidFill>
              <a:srgbClr val="3399FF"/>
            </a:solidFill>
            <a:miter lim="800000"/>
          </a:ln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b="1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楷体" panose="02010609060101010101" pitchFamily="49" charset="-122"/>
              </a:rPr>
              <a:t>15</a:t>
            </a:r>
            <a:r>
              <a:rPr lang="zh-CN" altLang="en-US" b="1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楷体" panose="02010609060101010101" pitchFamily="49" charset="-122"/>
              </a:rPr>
              <a:t>减多少是</a:t>
            </a:r>
            <a:r>
              <a:rPr lang="en-US" altLang="zh-CN" b="1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楷体" panose="02010609060101010101" pitchFamily="49" charset="-122"/>
              </a:rPr>
              <a:t>9</a:t>
            </a:r>
            <a:r>
              <a:rPr lang="zh-CN" altLang="en-US" b="1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楷体" panose="02010609060101010101" pitchFamily="49" charset="-122"/>
              </a:rPr>
              <a:t>或者</a:t>
            </a:r>
            <a:r>
              <a:rPr lang="en-US" altLang="zh-CN" b="1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楷体" panose="02010609060101010101" pitchFamily="49" charset="-122"/>
              </a:rPr>
              <a:t>9</a:t>
            </a:r>
            <a:r>
              <a:rPr lang="zh-CN" altLang="en-US" b="1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楷体" panose="02010609060101010101" pitchFamily="49" charset="-122"/>
              </a:rPr>
              <a:t>加多少等于</a:t>
            </a:r>
            <a:r>
              <a:rPr lang="en-US" altLang="zh-CN" b="1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楷体" panose="02010609060101010101" pitchFamily="49" charset="-122"/>
              </a:rPr>
              <a:t>15</a:t>
            </a:r>
            <a:r>
              <a:rPr lang="zh-CN" altLang="en-US" b="1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楷体" panose="02010609060101010101" pitchFamily="49" charset="-122"/>
              </a:rPr>
              <a:t>。</a:t>
            </a:r>
            <a:endParaRPr lang="zh-CN" altLang="en-US" b="1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楷体" panose="02010609060101010101" pitchFamily="49" charset="-122"/>
            </a:endParaRPr>
          </a:p>
        </p:txBody>
      </p:sp>
      <p:pic>
        <p:nvPicPr>
          <p:cNvPr id="48" name="图片 4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5292" y="5050102"/>
            <a:ext cx="1180878" cy="1275770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243" y="4933757"/>
            <a:ext cx="1234857" cy="15267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 animBg="1"/>
      <p:bldP spid="41" grpId="0"/>
      <p:bldP spid="46" grpId="0"/>
      <p:bldP spid="32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66700" y="703998"/>
            <a:ext cx="2809875" cy="730817"/>
            <a:chOff x="4762500" y="1227873"/>
            <a:chExt cx="3152775" cy="820002"/>
          </a:xfrm>
        </p:grpSpPr>
        <p:sp>
          <p:nvSpPr>
            <p:cNvPr id="3" name="圆角矩形 2"/>
            <p:cNvSpPr/>
            <p:nvPr/>
          </p:nvSpPr>
          <p:spPr>
            <a:xfrm>
              <a:off x="4762500" y="1227873"/>
              <a:ext cx="3152775" cy="820002"/>
            </a:xfrm>
            <a:prstGeom prst="roundRect">
              <a:avLst/>
            </a:prstGeom>
            <a:noFill/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" name="组合 4"/>
            <p:cNvGrpSpPr/>
            <p:nvPr/>
          </p:nvGrpSpPr>
          <p:grpSpPr>
            <a:xfrm rot="0">
              <a:off x="4897451" y="1300979"/>
              <a:ext cx="515326" cy="672163"/>
              <a:chOff x="10325100" y="303213"/>
              <a:chExt cx="912815" cy="1190625"/>
            </a:xfrm>
          </p:grpSpPr>
          <p:sp>
            <p:nvSpPr>
              <p:cNvPr id="7" name="Freeform 43"/>
              <p:cNvSpPr/>
              <p:nvPr/>
            </p:nvSpPr>
            <p:spPr bwMode="auto">
              <a:xfrm>
                <a:off x="10382250" y="360363"/>
                <a:ext cx="855663" cy="455613"/>
              </a:xfrm>
              <a:custGeom>
                <a:avLst/>
                <a:gdLst>
                  <a:gd name="T0" fmla="*/ 301 w 301"/>
                  <a:gd name="T1" fmla="*/ 40 h 160"/>
                  <a:gd name="T2" fmla="*/ 260 w 301"/>
                  <a:gd name="T3" fmla="*/ 0 h 160"/>
                  <a:gd name="T4" fmla="*/ 166 w 301"/>
                  <a:gd name="T5" fmla="*/ 0 h 160"/>
                  <a:gd name="T6" fmla="*/ 41 w 301"/>
                  <a:gd name="T7" fmla="*/ 0 h 160"/>
                  <a:gd name="T8" fmla="*/ 0 w 301"/>
                  <a:gd name="T9" fmla="*/ 40 h 160"/>
                  <a:gd name="T10" fmla="*/ 0 w 301"/>
                  <a:gd name="T11" fmla="*/ 43 h 160"/>
                  <a:gd name="T12" fmla="*/ 0 w 301"/>
                  <a:gd name="T13" fmla="*/ 46 h 160"/>
                  <a:gd name="T14" fmla="*/ 0 w 301"/>
                  <a:gd name="T15" fmla="*/ 47 h 160"/>
                  <a:gd name="T16" fmla="*/ 0 w 301"/>
                  <a:gd name="T17" fmla="*/ 47 h 160"/>
                  <a:gd name="T18" fmla="*/ 41 w 301"/>
                  <a:gd name="T19" fmla="*/ 87 h 160"/>
                  <a:gd name="T20" fmla="*/ 89 w 301"/>
                  <a:gd name="T21" fmla="*/ 87 h 160"/>
                  <a:gd name="T22" fmla="*/ 89 w 301"/>
                  <a:gd name="T23" fmla="*/ 160 h 160"/>
                  <a:gd name="T24" fmla="*/ 301 w 301"/>
                  <a:gd name="T25" fmla="*/ 160 h 160"/>
                  <a:gd name="T26" fmla="*/ 301 w 301"/>
                  <a:gd name="T27" fmla="*/ 4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01" h="160">
                    <a:moveTo>
                      <a:pt x="301" y="40"/>
                    </a:moveTo>
                    <a:cubicBezTo>
                      <a:pt x="300" y="18"/>
                      <a:pt x="282" y="0"/>
                      <a:pt x="260" y="0"/>
                    </a:cubicBezTo>
                    <a:cubicBezTo>
                      <a:pt x="166" y="0"/>
                      <a:pt x="166" y="0"/>
                      <a:pt x="166" y="0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18" y="0"/>
                      <a:pt x="0" y="18"/>
                      <a:pt x="0" y="40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1" y="69"/>
                      <a:pt x="19" y="87"/>
                      <a:pt x="41" y="87"/>
                    </a:cubicBezTo>
                    <a:cubicBezTo>
                      <a:pt x="89" y="87"/>
                      <a:pt x="89" y="87"/>
                      <a:pt x="89" y="87"/>
                    </a:cubicBezTo>
                    <a:cubicBezTo>
                      <a:pt x="89" y="160"/>
                      <a:pt x="89" y="160"/>
                      <a:pt x="89" y="160"/>
                    </a:cubicBezTo>
                    <a:cubicBezTo>
                      <a:pt x="301" y="160"/>
                      <a:pt x="301" y="160"/>
                      <a:pt x="301" y="160"/>
                    </a:cubicBezTo>
                    <a:cubicBezTo>
                      <a:pt x="301" y="40"/>
                      <a:pt x="301" y="40"/>
                      <a:pt x="301" y="40"/>
                    </a:cubicBezTo>
                  </a:path>
                </a:pathLst>
              </a:custGeom>
              <a:solidFill>
                <a:srgbClr val="F9EE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8" name="Freeform 44"/>
              <p:cNvSpPr/>
              <p:nvPr/>
            </p:nvSpPr>
            <p:spPr bwMode="auto">
              <a:xfrm>
                <a:off x="10375900" y="396875"/>
                <a:ext cx="38100" cy="52388"/>
              </a:xfrm>
              <a:custGeom>
                <a:avLst/>
                <a:gdLst>
                  <a:gd name="T0" fmla="*/ 13 w 13"/>
                  <a:gd name="T1" fmla="*/ 0 h 18"/>
                  <a:gd name="T2" fmla="*/ 0 w 13"/>
                  <a:gd name="T3" fmla="*/ 0 h 18"/>
                  <a:gd name="T4" fmla="*/ 0 w 13"/>
                  <a:gd name="T5" fmla="*/ 18 h 18"/>
                  <a:gd name="T6" fmla="*/ 3 w 13"/>
                  <a:gd name="T7" fmla="*/ 18 h 18"/>
                  <a:gd name="T8" fmla="*/ 13 w 13"/>
                  <a:gd name="T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8">
                    <a:moveTo>
                      <a:pt x="1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5" y="11"/>
                      <a:pt x="8" y="5"/>
                      <a:pt x="13" y="0"/>
                    </a:cubicBezTo>
                  </a:path>
                </a:pathLst>
              </a:custGeom>
              <a:solidFill>
                <a:srgbClr val="F9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9" name="Freeform 45"/>
              <p:cNvSpPr/>
              <p:nvPr/>
            </p:nvSpPr>
            <p:spPr bwMode="auto">
              <a:xfrm>
                <a:off x="10385425" y="396875"/>
                <a:ext cx="852488" cy="168275"/>
              </a:xfrm>
              <a:custGeom>
                <a:avLst/>
                <a:gdLst>
                  <a:gd name="T0" fmla="*/ 241 w 300"/>
                  <a:gd name="T1" fmla="*/ 0 h 59"/>
                  <a:gd name="T2" fmla="*/ 239 w 300"/>
                  <a:gd name="T3" fmla="*/ 0 h 59"/>
                  <a:gd name="T4" fmla="*/ 10 w 300"/>
                  <a:gd name="T5" fmla="*/ 0 h 59"/>
                  <a:gd name="T6" fmla="*/ 0 w 300"/>
                  <a:gd name="T7" fmla="*/ 18 h 59"/>
                  <a:gd name="T8" fmla="*/ 259 w 300"/>
                  <a:gd name="T9" fmla="*/ 18 h 59"/>
                  <a:gd name="T10" fmla="*/ 300 w 300"/>
                  <a:gd name="T11" fmla="*/ 59 h 59"/>
                  <a:gd name="T12" fmla="*/ 300 w 300"/>
                  <a:gd name="T13" fmla="*/ 59 h 59"/>
                  <a:gd name="T14" fmla="*/ 241 w 300"/>
                  <a:gd name="T15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00" h="59">
                    <a:moveTo>
                      <a:pt x="241" y="0"/>
                    </a:moveTo>
                    <a:cubicBezTo>
                      <a:pt x="241" y="0"/>
                      <a:pt x="240" y="0"/>
                      <a:pt x="239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5"/>
                      <a:pt x="2" y="11"/>
                      <a:pt x="0" y="18"/>
                    </a:cubicBezTo>
                    <a:cubicBezTo>
                      <a:pt x="259" y="18"/>
                      <a:pt x="259" y="18"/>
                      <a:pt x="259" y="18"/>
                    </a:cubicBezTo>
                    <a:cubicBezTo>
                      <a:pt x="281" y="18"/>
                      <a:pt x="299" y="36"/>
                      <a:pt x="300" y="59"/>
                    </a:cubicBezTo>
                    <a:cubicBezTo>
                      <a:pt x="300" y="59"/>
                      <a:pt x="300" y="59"/>
                      <a:pt x="300" y="59"/>
                    </a:cubicBezTo>
                    <a:cubicBezTo>
                      <a:pt x="300" y="25"/>
                      <a:pt x="297" y="0"/>
                      <a:pt x="241" y="0"/>
                    </a:cubicBezTo>
                  </a:path>
                </a:pathLst>
              </a:cu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0" name="Freeform 46"/>
              <p:cNvSpPr/>
              <p:nvPr/>
            </p:nvSpPr>
            <p:spPr bwMode="auto">
              <a:xfrm>
                <a:off x="10375900" y="496888"/>
                <a:ext cx="23813" cy="53975"/>
              </a:xfrm>
              <a:custGeom>
                <a:avLst/>
                <a:gdLst>
                  <a:gd name="T0" fmla="*/ 2 w 8"/>
                  <a:gd name="T1" fmla="*/ 0 h 19"/>
                  <a:gd name="T2" fmla="*/ 0 w 8"/>
                  <a:gd name="T3" fmla="*/ 0 h 19"/>
                  <a:gd name="T4" fmla="*/ 0 w 8"/>
                  <a:gd name="T5" fmla="*/ 19 h 19"/>
                  <a:gd name="T6" fmla="*/ 8 w 8"/>
                  <a:gd name="T7" fmla="*/ 19 h 19"/>
                  <a:gd name="T8" fmla="*/ 2 w 8"/>
                  <a:gd name="T9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19">
                    <a:moveTo>
                      <a:pt x="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4" y="13"/>
                      <a:pt x="2" y="7"/>
                      <a:pt x="2" y="0"/>
                    </a:cubicBezTo>
                  </a:path>
                </a:pathLst>
              </a:custGeom>
              <a:solidFill>
                <a:srgbClr val="F9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1" name="Freeform 47"/>
              <p:cNvSpPr/>
              <p:nvPr/>
            </p:nvSpPr>
            <p:spPr bwMode="auto">
              <a:xfrm>
                <a:off x="10382250" y="496888"/>
                <a:ext cx="855663" cy="168275"/>
              </a:xfrm>
              <a:custGeom>
                <a:avLst/>
                <a:gdLst>
                  <a:gd name="T0" fmla="*/ 242 w 301"/>
                  <a:gd name="T1" fmla="*/ 0 h 59"/>
                  <a:gd name="T2" fmla="*/ 240 w 301"/>
                  <a:gd name="T3" fmla="*/ 0 h 59"/>
                  <a:gd name="T4" fmla="*/ 0 w 301"/>
                  <a:gd name="T5" fmla="*/ 0 h 59"/>
                  <a:gd name="T6" fmla="*/ 6 w 301"/>
                  <a:gd name="T7" fmla="*/ 19 h 59"/>
                  <a:gd name="T8" fmla="*/ 260 w 301"/>
                  <a:gd name="T9" fmla="*/ 19 h 59"/>
                  <a:gd name="T10" fmla="*/ 301 w 301"/>
                  <a:gd name="T11" fmla="*/ 59 h 59"/>
                  <a:gd name="T12" fmla="*/ 301 w 301"/>
                  <a:gd name="T13" fmla="*/ 59 h 59"/>
                  <a:gd name="T14" fmla="*/ 242 w 301"/>
                  <a:gd name="T15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01" h="59">
                    <a:moveTo>
                      <a:pt x="242" y="0"/>
                    </a:moveTo>
                    <a:cubicBezTo>
                      <a:pt x="242" y="0"/>
                      <a:pt x="241" y="0"/>
                      <a:pt x="24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"/>
                      <a:pt x="2" y="13"/>
                      <a:pt x="6" y="19"/>
                    </a:cubicBezTo>
                    <a:cubicBezTo>
                      <a:pt x="260" y="19"/>
                      <a:pt x="260" y="19"/>
                      <a:pt x="260" y="19"/>
                    </a:cubicBezTo>
                    <a:cubicBezTo>
                      <a:pt x="282" y="19"/>
                      <a:pt x="300" y="37"/>
                      <a:pt x="301" y="59"/>
                    </a:cubicBezTo>
                    <a:cubicBezTo>
                      <a:pt x="301" y="59"/>
                      <a:pt x="301" y="59"/>
                      <a:pt x="301" y="59"/>
                    </a:cubicBezTo>
                    <a:cubicBezTo>
                      <a:pt x="301" y="26"/>
                      <a:pt x="298" y="0"/>
                      <a:pt x="242" y="0"/>
                    </a:cubicBezTo>
                  </a:path>
                </a:pathLst>
              </a:cu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2" name="Freeform 48"/>
              <p:cNvSpPr/>
              <p:nvPr/>
            </p:nvSpPr>
            <p:spPr bwMode="auto">
              <a:xfrm>
                <a:off x="10325102" y="303213"/>
                <a:ext cx="912813" cy="1139824"/>
              </a:xfrm>
              <a:custGeom>
                <a:avLst/>
                <a:gdLst>
                  <a:gd name="T0" fmla="*/ 260 w 321"/>
                  <a:gd name="T1" fmla="*/ 107 h 400"/>
                  <a:gd name="T2" fmla="*/ 260 w 321"/>
                  <a:gd name="T3" fmla="*/ 107 h 400"/>
                  <a:gd name="T4" fmla="*/ 195 w 321"/>
                  <a:gd name="T5" fmla="*/ 107 h 400"/>
                  <a:gd name="T6" fmla="*/ 61 w 321"/>
                  <a:gd name="T7" fmla="*/ 107 h 400"/>
                  <a:gd name="T8" fmla="*/ 20 w 321"/>
                  <a:gd name="T9" fmla="*/ 67 h 400"/>
                  <a:gd name="T10" fmla="*/ 20 w 321"/>
                  <a:gd name="T11" fmla="*/ 67 h 400"/>
                  <a:gd name="T12" fmla="*/ 20 w 321"/>
                  <a:gd name="T13" fmla="*/ 66 h 400"/>
                  <a:gd name="T14" fmla="*/ 20 w 321"/>
                  <a:gd name="T15" fmla="*/ 63 h 400"/>
                  <a:gd name="T16" fmla="*/ 20 w 321"/>
                  <a:gd name="T17" fmla="*/ 60 h 400"/>
                  <a:gd name="T18" fmla="*/ 61 w 321"/>
                  <a:gd name="T19" fmla="*/ 20 h 400"/>
                  <a:gd name="T20" fmla="*/ 186 w 321"/>
                  <a:gd name="T21" fmla="*/ 20 h 400"/>
                  <a:gd name="T22" fmla="*/ 280 w 321"/>
                  <a:gd name="T23" fmla="*/ 20 h 400"/>
                  <a:gd name="T24" fmla="*/ 321 w 321"/>
                  <a:gd name="T25" fmla="*/ 60 h 400"/>
                  <a:gd name="T26" fmla="*/ 260 w 321"/>
                  <a:gd name="T27" fmla="*/ 1 h 400"/>
                  <a:gd name="T28" fmla="*/ 61 w 321"/>
                  <a:gd name="T29" fmla="*/ 1 h 400"/>
                  <a:gd name="T30" fmla="*/ 0 w 321"/>
                  <a:gd name="T31" fmla="*/ 62 h 400"/>
                  <a:gd name="T32" fmla="*/ 0 w 321"/>
                  <a:gd name="T33" fmla="*/ 106 h 400"/>
                  <a:gd name="T34" fmla="*/ 0 w 321"/>
                  <a:gd name="T35" fmla="*/ 106 h 400"/>
                  <a:gd name="T36" fmla="*/ 0 w 321"/>
                  <a:gd name="T37" fmla="*/ 339 h 400"/>
                  <a:gd name="T38" fmla="*/ 61 w 321"/>
                  <a:gd name="T39" fmla="*/ 400 h 400"/>
                  <a:gd name="T40" fmla="*/ 260 w 321"/>
                  <a:gd name="T41" fmla="*/ 400 h 400"/>
                  <a:gd name="T42" fmla="*/ 321 w 321"/>
                  <a:gd name="T43" fmla="*/ 339 h 400"/>
                  <a:gd name="T44" fmla="*/ 321 w 321"/>
                  <a:gd name="T45" fmla="*/ 151 h 400"/>
                  <a:gd name="T46" fmla="*/ 260 w 321"/>
                  <a:gd name="T47" fmla="*/ 107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21" h="400">
                    <a:moveTo>
                      <a:pt x="260" y="107"/>
                    </a:moveTo>
                    <a:cubicBezTo>
                      <a:pt x="260" y="107"/>
                      <a:pt x="260" y="107"/>
                      <a:pt x="260" y="107"/>
                    </a:cubicBezTo>
                    <a:cubicBezTo>
                      <a:pt x="195" y="107"/>
                      <a:pt x="195" y="107"/>
                      <a:pt x="195" y="107"/>
                    </a:cubicBezTo>
                    <a:cubicBezTo>
                      <a:pt x="61" y="107"/>
                      <a:pt x="61" y="107"/>
                      <a:pt x="61" y="107"/>
                    </a:cubicBezTo>
                    <a:cubicBezTo>
                      <a:pt x="39" y="107"/>
                      <a:pt x="21" y="89"/>
                      <a:pt x="20" y="67"/>
                    </a:cubicBezTo>
                    <a:cubicBezTo>
                      <a:pt x="20" y="67"/>
                      <a:pt x="20" y="67"/>
                      <a:pt x="20" y="67"/>
                    </a:cubicBezTo>
                    <a:cubicBezTo>
                      <a:pt x="20" y="66"/>
                      <a:pt x="20" y="66"/>
                      <a:pt x="20" y="66"/>
                    </a:cubicBezTo>
                    <a:cubicBezTo>
                      <a:pt x="20" y="63"/>
                      <a:pt x="20" y="63"/>
                      <a:pt x="20" y="63"/>
                    </a:cubicBezTo>
                    <a:cubicBezTo>
                      <a:pt x="20" y="60"/>
                      <a:pt x="20" y="60"/>
                      <a:pt x="20" y="60"/>
                    </a:cubicBezTo>
                    <a:cubicBezTo>
                      <a:pt x="20" y="38"/>
                      <a:pt x="38" y="20"/>
                      <a:pt x="61" y="20"/>
                    </a:cubicBezTo>
                    <a:cubicBezTo>
                      <a:pt x="186" y="20"/>
                      <a:pt x="186" y="20"/>
                      <a:pt x="186" y="20"/>
                    </a:cubicBezTo>
                    <a:cubicBezTo>
                      <a:pt x="280" y="20"/>
                      <a:pt x="280" y="20"/>
                      <a:pt x="280" y="20"/>
                    </a:cubicBezTo>
                    <a:cubicBezTo>
                      <a:pt x="302" y="20"/>
                      <a:pt x="320" y="38"/>
                      <a:pt x="321" y="60"/>
                    </a:cubicBezTo>
                    <a:cubicBezTo>
                      <a:pt x="321" y="26"/>
                      <a:pt x="318" y="0"/>
                      <a:pt x="260" y="1"/>
                    </a:cubicBezTo>
                    <a:cubicBezTo>
                      <a:pt x="61" y="1"/>
                      <a:pt x="61" y="1"/>
                      <a:pt x="61" y="1"/>
                    </a:cubicBezTo>
                    <a:cubicBezTo>
                      <a:pt x="27" y="1"/>
                      <a:pt x="0" y="28"/>
                      <a:pt x="0" y="62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339"/>
                      <a:pt x="0" y="339"/>
                      <a:pt x="0" y="339"/>
                    </a:cubicBezTo>
                    <a:cubicBezTo>
                      <a:pt x="0" y="373"/>
                      <a:pt x="27" y="400"/>
                      <a:pt x="61" y="400"/>
                    </a:cubicBezTo>
                    <a:cubicBezTo>
                      <a:pt x="260" y="400"/>
                      <a:pt x="260" y="400"/>
                      <a:pt x="260" y="400"/>
                    </a:cubicBezTo>
                    <a:cubicBezTo>
                      <a:pt x="294" y="400"/>
                      <a:pt x="321" y="373"/>
                      <a:pt x="321" y="339"/>
                    </a:cubicBezTo>
                    <a:cubicBezTo>
                      <a:pt x="321" y="151"/>
                      <a:pt x="321" y="151"/>
                      <a:pt x="321" y="151"/>
                    </a:cubicBezTo>
                    <a:cubicBezTo>
                      <a:pt x="321" y="117"/>
                      <a:pt x="294" y="107"/>
                      <a:pt x="260" y="107"/>
                    </a:cubicBezTo>
                    <a:close/>
                  </a:path>
                </a:pathLst>
              </a:custGeom>
              <a:solidFill>
                <a:srgbClr val="AA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3" name="Freeform 49"/>
              <p:cNvSpPr/>
              <p:nvPr/>
            </p:nvSpPr>
            <p:spPr bwMode="auto">
              <a:xfrm>
                <a:off x="10325100" y="508000"/>
                <a:ext cx="912813" cy="985838"/>
              </a:xfrm>
              <a:custGeom>
                <a:avLst/>
                <a:gdLst>
                  <a:gd name="T0" fmla="*/ 321 w 321"/>
                  <a:gd name="T1" fmla="*/ 285 h 346"/>
                  <a:gd name="T2" fmla="*/ 260 w 321"/>
                  <a:gd name="T3" fmla="*/ 346 h 346"/>
                  <a:gd name="T4" fmla="*/ 61 w 321"/>
                  <a:gd name="T5" fmla="*/ 346 h 346"/>
                  <a:gd name="T6" fmla="*/ 0 w 321"/>
                  <a:gd name="T7" fmla="*/ 285 h 346"/>
                  <a:gd name="T8" fmla="*/ 0 w 321"/>
                  <a:gd name="T9" fmla="*/ 0 h 346"/>
                  <a:gd name="T10" fmla="*/ 61 w 321"/>
                  <a:gd name="T11" fmla="*/ 53 h 346"/>
                  <a:gd name="T12" fmla="*/ 260 w 321"/>
                  <a:gd name="T13" fmla="*/ 53 h 346"/>
                  <a:gd name="T14" fmla="*/ 321 w 321"/>
                  <a:gd name="T15" fmla="*/ 99 h 346"/>
                  <a:gd name="T16" fmla="*/ 321 w 321"/>
                  <a:gd name="T17" fmla="*/ 285 h 3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1" h="346">
                    <a:moveTo>
                      <a:pt x="321" y="285"/>
                    </a:moveTo>
                    <a:cubicBezTo>
                      <a:pt x="321" y="319"/>
                      <a:pt x="293" y="346"/>
                      <a:pt x="260" y="346"/>
                    </a:cubicBezTo>
                    <a:cubicBezTo>
                      <a:pt x="61" y="346"/>
                      <a:pt x="61" y="346"/>
                      <a:pt x="61" y="346"/>
                    </a:cubicBezTo>
                    <a:cubicBezTo>
                      <a:pt x="27" y="346"/>
                      <a:pt x="0" y="319"/>
                      <a:pt x="0" y="28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3" y="52"/>
                      <a:pt x="61" y="53"/>
                    </a:cubicBezTo>
                    <a:cubicBezTo>
                      <a:pt x="260" y="53"/>
                      <a:pt x="260" y="53"/>
                      <a:pt x="260" y="53"/>
                    </a:cubicBezTo>
                    <a:cubicBezTo>
                      <a:pt x="293" y="53"/>
                      <a:pt x="321" y="66"/>
                      <a:pt x="321" y="99"/>
                    </a:cubicBezTo>
                    <a:lnTo>
                      <a:pt x="321" y="285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4" name="Freeform 53"/>
              <p:cNvSpPr/>
              <p:nvPr/>
            </p:nvSpPr>
            <p:spPr bwMode="auto">
              <a:xfrm>
                <a:off x="10507663" y="496888"/>
                <a:ext cx="133350" cy="111125"/>
              </a:xfrm>
              <a:custGeom>
                <a:avLst/>
                <a:gdLst>
                  <a:gd name="T0" fmla="*/ 84 w 84"/>
                  <a:gd name="T1" fmla="*/ 70 h 70"/>
                  <a:gd name="T2" fmla="*/ 80 w 84"/>
                  <a:gd name="T3" fmla="*/ 0 h 70"/>
                  <a:gd name="T4" fmla="*/ 7 w 84"/>
                  <a:gd name="T5" fmla="*/ 0 h 70"/>
                  <a:gd name="T6" fmla="*/ 0 w 84"/>
                  <a:gd name="T7" fmla="*/ 70 h 70"/>
                  <a:gd name="T8" fmla="*/ 84 w 84"/>
                  <a:gd name="T9" fmla="*/ 7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70">
                    <a:moveTo>
                      <a:pt x="84" y="70"/>
                    </a:moveTo>
                    <a:lnTo>
                      <a:pt x="80" y="0"/>
                    </a:lnTo>
                    <a:lnTo>
                      <a:pt x="7" y="0"/>
                    </a:lnTo>
                    <a:lnTo>
                      <a:pt x="0" y="70"/>
                    </a:lnTo>
                    <a:lnTo>
                      <a:pt x="84" y="70"/>
                    </a:lnTo>
                    <a:close/>
                  </a:path>
                </a:pathLst>
              </a:custGeom>
              <a:solidFill>
                <a:srgbClr val="B700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5" name="Freeform 54"/>
              <p:cNvSpPr/>
              <p:nvPr/>
            </p:nvSpPr>
            <p:spPr bwMode="auto">
              <a:xfrm>
                <a:off x="10507663" y="608013"/>
                <a:ext cx="133350" cy="304800"/>
              </a:xfrm>
              <a:custGeom>
                <a:avLst/>
                <a:gdLst>
                  <a:gd name="T0" fmla="*/ 0 w 84"/>
                  <a:gd name="T1" fmla="*/ 0 h 192"/>
                  <a:gd name="T2" fmla="*/ 0 w 84"/>
                  <a:gd name="T3" fmla="*/ 192 h 192"/>
                  <a:gd name="T4" fmla="*/ 41 w 84"/>
                  <a:gd name="T5" fmla="*/ 163 h 192"/>
                  <a:gd name="T6" fmla="*/ 84 w 84"/>
                  <a:gd name="T7" fmla="*/ 192 h 192"/>
                  <a:gd name="T8" fmla="*/ 84 w 84"/>
                  <a:gd name="T9" fmla="*/ 0 h 192"/>
                  <a:gd name="T10" fmla="*/ 0 w 84"/>
                  <a:gd name="T11" fmla="*/ 0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4" h="192">
                    <a:moveTo>
                      <a:pt x="0" y="0"/>
                    </a:moveTo>
                    <a:lnTo>
                      <a:pt x="0" y="192"/>
                    </a:lnTo>
                    <a:lnTo>
                      <a:pt x="41" y="163"/>
                    </a:lnTo>
                    <a:lnTo>
                      <a:pt x="84" y="192"/>
                    </a:lnTo>
                    <a:lnTo>
                      <a:pt x="8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2D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</p:grpSp>
      </p:grpSp>
      <p:sp>
        <p:nvSpPr>
          <p:cNvPr id="16" name="文本框 15"/>
          <p:cNvSpPr txBox="1"/>
          <p:nvPr/>
        </p:nvSpPr>
        <p:spPr>
          <a:xfrm>
            <a:off x="1079730" y="816279"/>
            <a:ext cx="16052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b="1" dirty="0" smtClean="0">
                <a:solidFill>
                  <a:srgbClr val="DB223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新知讲解</a:t>
            </a:r>
            <a:endParaRPr lang="zh-CN" altLang="en-US" sz="2800" b="1" dirty="0">
              <a:solidFill>
                <a:srgbClr val="DB223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5594962" y="4542556"/>
            <a:ext cx="3299435" cy="583565"/>
            <a:chOff x="2879566" y="1958008"/>
            <a:chExt cx="3299435" cy="583565"/>
          </a:xfrm>
        </p:grpSpPr>
        <p:sp>
          <p:nvSpPr>
            <p:cNvPr id="23" name="文本框 22"/>
            <p:cNvSpPr txBox="1"/>
            <p:nvPr/>
          </p:nvSpPr>
          <p:spPr>
            <a:xfrm>
              <a:off x="2879566" y="1958008"/>
              <a:ext cx="798195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15</a:t>
              </a:r>
              <a:endParaRPr lang="en-US" sz="2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3497200" y="1958008"/>
              <a:ext cx="2681801" cy="5835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-     = </a:t>
              </a:r>
              <a:endPara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矩形 28"/>
            <p:cNvSpPr/>
            <p:nvPr/>
          </p:nvSpPr>
          <p:spPr bwMode="auto">
            <a:xfrm>
              <a:off x="4943588" y="1985618"/>
              <a:ext cx="468000" cy="468000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3876287" y="1958008"/>
              <a:ext cx="468000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9</a:t>
              </a:r>
              <a:endParaRPr lang="en-US" sz="2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7" name="TextBox 58"/>
          <p:cNvSpPr txBox="1">
            <a:spLocks noChangeArrowheads="1"/>
          </p:cNvSpPr>
          <p:nvPr/>
        </p:nvSpPr>
        <p:spPr bwMode="auto">
          <a:xfrm>
            <a:off x="7529830" y="4488180"/>
            <a:ext cx="726440" cy="6076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6</a:t>
            </a:r>
            <a:endParaRPr lang="en-US" altLang="zh-CN" sz="28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grpSp>
        <p:nvGrpSpPr>
          <p:cNvPr id="19" name="组合 25"/>
          <p:cNvGrpSpPr/>
          <p:nvPr/>
        </p:nvGrpSpPr>
        <p:grpSpPr>
          <a:xfrm>
            <a:off x="1922780" y="1512595"/>
            <a:ext cx="5029585" cy="744839"/>
            <a:chOff x="1478157" y="839096"/>
            <a:chExt cx="3769431" cy="744849"/>
          </a:xfrm>
        </p:grpSpPr>
        <p:sp>
          <p:nvSpPr>
            <p:cNvPr id="20" name="圆角矩形 195"/>
            <p:cNvSpPr/>
            <p:nvPr>
              <p:custDataLst>
                <p:tags r:id="rId1"/>
              </p:custDataLst>
            </p:nvPr>
          </p:nvSpPr>
          <p:spPr>
            <a:xfrm>
              <a:off x="1478157" y="839096"/>
              <a:ext cx="3642448" cy="744849"/>
            </a:xfrm>
            <a:custGeom>
              <a:avLst/>
              <a:gdLst>
                <a:gd name="connsiteX0" fmla="*/ 0 w 1782331"/>
                <a:gd name="connsiteY0" fmla="*/ 76468 h 343228"/>
                <a:gd name="connsiteX1" fmla="*/ 76468 w 1782331"/>
                <a:gd name="connsiteY1" fmla="*/ 0 h 343228"/>
                <a:gd name="connsiteX2" fmla="*/ 1705863 w 1782331"/>
                <a:gd name="connsiteY2" fmla="*/ 0 h 343228"/>
                <a:gd name="connsiteX3" fmla="*/ 1782331 w 1782331"/>
                <a:gd name="connsiteY3" fmla="*/ 76468 h 343228"/>
                <a:gd name="connsiteX4" fmla="*/ 1782331 w 1782331"/>
                <a:gd name="connsiteY4" fmla="*/ 266760 h 343228"/>
                <a:gd name="connsiteX5" fmla="*/ 1705863 w 1782331"/>
                <a:gd name="connsiteY5" fmla="*/ 343228 h 343228"/>
                <a:gd name="connsiteX6" fmla="*/ 76468 w 1782331"/>
                <a:gd name="connsiteY6" fmla="*/ 343228 h 343228"/>
                <a:gd name="connsiteX7" fmla="*/ 0 w 1782331"/>
                <a:gd name="connsiteY7" fmla="*/ 266760 h 343228"/>
                <a:gd name="connsiteX8" fmla="*/ 0 w 1782331"/>
                <a:gd name="connsiteY8" fmla="*/ 76468 h 343228"/>
                <a:gd name="connsiteX0-1" fmla="*/ 0 w 1782331"/>
                <a:gd name="connsiteY0-2" fmla="*/ 76481 h 343241"/>
                <a:gd name="connsiteX1-3" fmla="*/ 76468 w 1782331"/>
                <a:gd name="connsiteY1-4" fmla="*/ 13 h 343241"/>
                <a:gd name="connsiteX2-5" fmla="*/ 892773 w 1782331"/>
                <a:gd name="connsiteY2-6" fmla="*/ 64307 h 343241"/>
                <a:gd name="connsiteX3-7" fmla="*/ 1705863 w 1782331"/>
                <a:gd name="connsiteY3-8" fmla="*/ 13 h 343241"/>
                <a:gd name="connsiteX4-9" fmla="*/ 1782331 w 1782331"/>
                <a:gd name="connsiteY4-10" fmla="*/ 76481 h 343241"/>
                <a:gd name="connsiteX5-11" fmla="*/ 1782331 w 1782331"/>
                <a:gd name="connsiteY5-12" fmla="*/ 266773 h 343241"/>
                <a:gd name="connsiteX6-13" fmla="*/ 1705863 w 1782331"/>
                <a:gd name="connsiteY6-14" fmla="*/ 343241 h 343241"/>
                <a:gd name="connsiteX7-15" fmla="*/ 76468 w 1782331"/>
                <a:gd name="connsiteY7-16" fmla="*/ 343241 h 343241"/>
                <a:gd name="connsiteX8-17" fmla="*/ 0 w 1782331"/>
                <a:gd name="connsiteY8-18" fmla="*/ 266773 h 343241"/>
                <a:gd name="connsiteX9" fmla="*/ 0 w 1782331"/>
                <a:gd name="connsiteY9" fmla="*/ 76481 h 343241"/>
                <a:gd name="connsiteX0-19" fmla="*/ 0 w 1782331"/>
                <a:gd name="connsiteY0-20" fmla="*/ 76481 h 343241"/>
                <a:gd name="connsiteX1-21" fmla="*/ 76468 w 1782331"/>
                <a:gd name="connsiteY1-22" fmla="*/ 13 h 343241"/>
                <a:gd name="connsiteX2-23" fmla="*/ 892773 w 1782331"/>
                <a:gd name="connsiteY2-24" fmla="*/ 64307 h 343241"/>
                <a:gd name="connsiteX3-25" fmla="*/ 1705863 w 1782331"/>
                <a:gd name="connsiteY3-26" fmla="*/ 13 h 343241"/>
                <a:gd name="connsiteX4-27" fmla="*/ 1782331 w 1782331"/>
                <a:gd name="connsiteY4-28" fmla="*/ 76481 h 343241"/>
                <a:gd name="connsiteX5-29" fmla="*/ 1782331 w 1782331"/>
                <a:gd name="connsiteY5-30" fmla="*/ 266773 h 343241"/>
                <a:gd name="connsiteX6-31" fmla="*/ 1705863 w 1782331"/>
                <a:gd name="connsiteY6-32" fmla="*/ 343241 h 343241"/>
                <a:gd name="connsiteX7-33" fmla="*/ 847677 w 1782331"/>
                <a:gd name="connsiteY7-34" fmla="*/ 308828 h 343241"/>
                <a:gd name="connsiteX8-35" fmla="*/ 76468 w 1782331"/>
                <a:gd name="connsiteY8-36" fmla="*/ 343241 h 343241"/>
                <a:gd name="connsiteX9-37" fmla="*/ 0 w 1782331"/>
                <a:gd name="connsiteY9-38" fmla="*/ 266773 h 343241"/>
                <a:gd name="connsiteX10" fmla="*/ 0 w 1782331"/>
                <a:gd name="connsiteY10" fmla="*/ 76481 h 34324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37" y="connsiteY9-38"/>
                </a:cxn>
                <a:cxn ang="0">
                  <a:pos x="connsiteX10" y="connsiteY10"/>
                </a:cxn>
              </a:cxnLst>
              <a:rect l="l" t="t" r="r" b="b"/>
              <a:pathLst>
                <a:path w="1782331" h="343241">
                  <a:moveTo>
                    <a:pt x="0" y="76481"/>
                  </a:moveTo>
                  <a:cubicBezTo>
                    <a:pt x="0" y="34249"/>
                    <a:pt x="34236" y="13"/>
                    <a:pt x="76468" y="13"/>
                  </a:cubicBezTo>
                  <a:cubicBezTo>
                    <a:pt x="346416" y="-1078"/>
                    <a:pt x="622825" y="65398"/>
                    <a:pt x="892773" y="64307"/>
                  </a:cubicBezTo>
                  <a:cubicBezTo>
                    <a:pt x="1165957" y="65398"/>
                    <a:pt x="1432679" y="-1078"/>
                    <a:pt x="1705863" y="13"/>
                  </a:cubicBezTo>
                  <a:cubicBezTo>
                    <a:pt x="1748095" y="13"/>
                    <a:pt x="1782331" y="34249"/>
                    <a:pt x="1782331" y="76481"/>
                  </a:cubicBezTo>
                  <a:lnTo>
                    <a:pt x="1782331" y="266773"/>
                  </a:lnTo>
                  <a:cubicBezTo>
                    <a:pt x="1782331" y="309005"/>
                    <a:pt x="1748095" y="343241"/>
                    <a:pt x="1705863" y="343241"/>
                  </a:cubicBezTo>
                  <a:cubicBezTo>
                    <a:pt x="1420927" y="342504"/>
                    <a:pt x="1132613" y="309565"/>
                    <a:pt x="847677" y="308828"/>
                  </a:cubicBezTo>
                  <a:lnTo>
                    <a:pt x="76468" y="343241"/>
                  </a:lnTo>
                  <a:cubicBezTo>
                    <a:pt x="34236" y="343241"/>
                    <a:pt x="0" y="309005"/>
                    <a:pt x="0" y="266773"/>
                  </a:cubicBezTo>
                  <a:lnTo>
                    <a:pt x="0" y="76481"/>
                  </a:lnTo>
                  <a:close/>
                </a:path>
              </a:pathLst>
            </a:custGeom>
            <a:solidFill>
              <a:srgbClr val="F76CB7"/>
            </a:solidFill>
            <a:ln w="19050">
              <a:solidFill>
                <a:srgbClr val="FFFFFF"/>
              </a:solidFill>
            </a:ln>
            <a:effectLst>
              <a:outerShdw blurRad="76200" dist="508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rmAutofit/>
            </a:bodyPr>
            <a:lstStyle/>
            <a:p>
              <a:pPr algn="ctr">
                <a:defRPr/>
              </a:pPr>
              <a:endParaRPr lang="zh-CN" altLang="en-US" sz="2400" dirty="0">
                <a:solidFill>
                  <a:srgbClr val="FFFFFF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22" name="TextBox 47"/>
            <p:cNvSpPr txBox="1">
              <a:spLocks noChangeArrowheads="1"/>
            </p:cNvSpPr>
            <p:nvPr/>
          </p:nvSpPr>
          <p:spPr bwMode="auto">
            <a:xfrm>
              <a:off x="1851568" y="885451"/>
              <a:ext cx="3396020" cy="60770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8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方法</a:t>
              </a:r>
              <a:r>
                <a:rPr lang="en-US" altLang="zh-CN" sz="28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r>
                <a:rPr lang="zh-CN" altLang="en-US" sz="28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：由加法想减法。</a:t>
              </a:r>
              <a:endPara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50" name="图片 49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52830" y="3937000"/>
            <a:ext cx="672465" cy="1364615"/>
          </a:xfrm>
          <a:prstGeom prst="rect">
            <a:avLst/>
          </a:prstGeom>
        </p:spPr>
      </p:pic>
      <p:grpSp>
        <p:nvGrpSpPr>
          <p:cNvPr id="37" name="组合 36"/>
          <p:cNvGrpSpPr/>
          <p:nvPr/>
        </p:nvGrpSpPr>
        <p:grpSpPr>
          <a:xfrm>
            <a:off x="1010920" y="2520950"/>
            <a:ext cx="5684520" cy="1415415"/>
            <a:chOff x="2209" y="4244"/>
            <a:chExt cx="8952" cy="2229"/>
          </a:xfrm>
        </p:grpSpPr>
        <p:pic>
          <p:nvPicPr>
            <p:cNvPr id="52" name="图片 51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209" y="4325"/>
              <a:ext cx="1059" cy="2149"/>
            </a:xfrm>
            <a:prstGeom prst="rect">
              <a:avLst/>
            </a:prstGeom>
          </p:spPr>
        </p:pic>
        <p:pic>
          <p:nvPicPr>
            <p:cNvPr id="53" name="图片 52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169" y="4325"/>
              <a:ext cx="1059" cy="2149"/>
            </a:xfrm>
            <a:prstGeom prst="rect">
              <a:avLst/>
            </a:prstGeom>
          </p:spPr>
        </p:pic>
        <p:pic>
          <p:nvPicPr>
            <p:cNvPr id="54" name="图片 53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228" y="4325"/>
              <a:ext cx="1059" cy="2149"/>
            </a:xfrm>
            <a:prstGeom prst="rect">
              <a:avLst/>
            </a:prstGeom>
          </p:spPr>
        </p:pic>
        <p:pic>
          <p:nvPicPr>
            <p:cNvPr id="55" name="图片 54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278" y="4325"/>
              <a:ext cx="1059" cy="2149"/>
            </a:xfrm>
            <a:prstGeom prst="rect">
              <a:avLst/>
            </a:prstGeom>
          </p:spPr>
        </p:pic>
        <p:pic>
          <p:nvPicPr>
            <p:cNvPr id="56" name="图片 55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220" y="4325"/>
              <a:ext cx="1059" cy="2149"/>
            </a:xfrm>
            <a:prstGeom prst="rect">
              <a:avLst/>
            </a:prstGeom>
          </p:spPr>
        </p:pic>
        <p:pic>
          <p:nvPicPr>
            <p:cNvPr id="57" name="图片 56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193" y="4325"/>
              <a:ext cx="1059" cy="2149"/>
            </a:xfrm>
            <a:prstGeom prst="rect">
              <a:avLst/>
            </a:prstGeom>
          </p:spPr>
        </p:pic>
        <p:pic>
          <p:nvPicPr>
            <p:cNvPr id="58" name="图片 57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8207" y="4325"/>
              <a:ext cx="1059" cy="2149"/>
            </a:xfrm>
            <a:prstGeom prst="rect">
              <a:avLst/>
            </a:prstGeom>
          </p:spPr>
        </p:pic>
        <p:pic>
          <p:nvPicPr>
            <p:cNvPr id="60" name="图片 59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9148" y="4325"/>
              <a:ext cx="1059" cy="2149"/>
            </a:xfrm>
            <a:prstGeom prst="rect">
              <a:avLst/>
            </a:prstGeom>
          </p:spPr>
        </p:pic>
        <p:pic>
          <p:nvPicPr>
            <p:cNvPr id="65" name="图片 64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0103" y="4244"/>
              <a:ext cx="1059" cy="2149"/>
            </a:xfrm>
            <a:prstGeom prst="rect">
              <a:avLst/>
            </a:prstGeom>
          </p:spPr>
        </p:pic>
      </p:grpSp>
      <p:sp>
        <p:nvSpPr>
          <p:cNvPr id="2050" name=" 2050"/>
          <p:cNvSpPr/>
          <p:nvPr/>
        </p:nvSpPr>
        <p:spPr bwMode="auto">
          <a:xfrm flipH="1">
            <a:off x="845820" y="2693670"/>
            <a:ext cx="127000" cy="2402205"/>
          </a:xfrm>
          <a:custGeom>
            <a:avLst/>
            <a:gdLst>
              <a:gd name="T0" fmla="*/ 2147483646 w 41"/>
              <a:gd name="T1" fmla="*/ 2147483646 h 281"/>
              <a:gd name="T2" fmla="*/ 2147483646 w 41"/>
              <a:gd name="T3" fmla="*/ 2147483646 h 281"/>
              <a:gd name="T4" fmla="*/ 0 w 41"/>
              <a:gd name="T5" fmla="*/ 0 h 281"/>
              <a:gd name="T6" fmla="*/ 2147483646 w 41"/>
              <a:gd name="T7" fmla="*/ 2147483646 h 281"/>
              <a:gd name="T8" fmla="*/ 2147483646 w 41"/>
              <a:gd name="T9" fmla="*/ 2147483646 h 281"/>
              <a:gd name="T10" fmla="*/ 2147483646 w 41"/>
              <a:gd name="T11" fmla="*/ 2147483646 h 281"/>
              <a:gd name="T12" fmla="*/ 2147483646 w 41"/>
              <a:gd name="T13" fmla="*/ 2147483646 h 281"/>
              <a:gd name="T14" fmla="*/ 2147483646 w 41"/>
              <a:gd name="T15" fmla="*/ 2147483646 h 281"/>
              <a:gd name="T16" fmla="*/ 2147483646 w 41"/>
              <a:gd name="T17" fmla="*/ 2147483646 h 281"/>
              <a:gd name="T18" fmla="*/ 2147483646 w 41"/>
              <a:gd name="T19" fmla="*/ 2147483646 h 281"/>
              <a:gd name="T20" fmla="*/ 2147483646 w 41"/>
              <a:gd name="T21" fmla="*/ 2147483646 h 281"/>
              <a:gd name="T22" fmla="*/ 2147483646 w 41"/>
              <a:gd name="T23" fmla="*/ 2147483646 h 281"/>
              <a:gd name="T24" fmla="*/ 2147483646 w 41"/>
              <a:gd name="T25" fmla="*/ 2147483646 h 281"/>
              <a:gd name="T26" fmla="*/ 0 w 41"/>
              <a:gd name="T27" fmla="*/ 2147483646 h 281"/>
              <a:gd name="T28" fmla="*/ 2147483646 w 41"/>
              <a:gd name="T29" fmla="*/ 2147483646 h 281"/>
              <a:gd name="T30" fmla="*/ 2147483646 w 41"/>
              <a:gd name="T31" fmla="*/ 2147483646 h 281"/>
              <a:gd name="T32" fmla="*/ 2147483646 w 41"/>
              <a:gd name="T33" fmla="*/ 2147483646 h 281"/>
              <a:gd name="T34" fmla="*/ 2147483646 w 41"/>
              <a:gd name="T35" fmla="*/ 2147483646 h 281"/>
              <a:gd name="T36" fmla="*/ 2147483646 w 41"/>
              <a:gd name="T37" fmla="*/ 2147483646 h 281"/>
              <a:gd name="T38" fmla="*/ 2147483646 w 41"/>
              <a:gd name="T39" fmla="*/ 2147483646 h 281"/>
              <a:gd name="T40" fmla="*/ 2147483646 w 41"/>
              <a:gd name="T41" fmla="*/ 2147483646 h 281"/>
              <a:gd name="T42" fmla="*/ 2147483646 w 41"/>
              <a:gd name="T43" fmla="*/ 2147483646 h 281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41" h="281">
                <a:moveTo>
                  <a:pt x="15" y="41"/>
                </a:moveTo>
                <a:cubicBezTo>
                  <a:pt x="15" y="29"/>
                  <a:pt x="13" y="19"/>
                  <a:pt x="11" y="13"/>
                </a:cubicBezTo>
                <a:cubicBezTo>
                  <a:pt x="9" y="7"/>
                  <a:pt x="5" y="2"/>
                  <a:pt x="0" y="0"/>
                </a:cubicBezTo>
                <a:cubicBezTo>
                  <a:pt x="10" y="0"/>
                  <a:pt x="17" y="3"/>
                  <a:pt x="21" y="9"/>
                </a:cubicBezTo>
                <a:cubicBezTo>
                  <a:pt x="25" y="14"/>
                  <a:pt x="27" y="27"/>
                  <a:pt x="27" y="45"/>
                </a:cubicBezTo>
                <a:cubicBezTo>
                  <a:pt x="27" y="103"/>
                  <a:pt x="27" y="103"/>
                  <a:pt x="27" y="103"/>
                </a:cubicBezTo>
                <a:cubicBezTo>
                  <a:pt x="27" y="114"/>
                  <a:pt x="28" y="122"/>
                  <a:pt x="30" y="128"/>
                </a:cubicBezTo>
                <a:cubicBezTo>
                  <a:pt x="32" y="134"/>
                  <a:pt x="35" y="138"/>
                  <a:pt x="41" y="141"/>
                </a:cubicBezTo>
                <a:cubicBezTo>
                  <a:pt x="35" y="143"/>
                  <a:pt x="31" y="147"/>
                  <a:pt x="30" y="153"/>
                </a:cubicBezTo>
                <a:cubicBezTo>
                  <a:pt x="28" y="158"/>
                  <a:pt x="27" y="167"/>
                  <a:pt x="27" y="179"/>
                </a:cubicBezTo>
                <a:cubicBezTo>
                  <a:pt x="27" y="232"/>
                  <a:pt x="27" y="232"/>
                  <a:pt x="27" y="232"/>
                </a:cubicBezTo>
                <a:cubicBezTo>
                  <a:pt x="27" y="245"/>
                  <a:pt x="26" y="255"/>
                  <a:pt x="25" y="262"/>
                </a:cubicBezTo>
                <a:cubicBezTo>
                  <a:pt x="23" y="269"/>
                  <a:pt x="20" y="274"/>
                  <a:pt x="16" y="277"/>
                </a:cubicBezTo>
                <a:cubicBezTo>
                  <a:pt x="12" y="279"/>
                  <a:pt x="7" y="281"/>
                  <a:pt x="0" y="281"/>
                </a:cubicBezTo>
                <a:cubicBezTo>
                  <a:pt x="5" y="279"/>
                  <a:pt x="9" y="274"/>
                  <a:pt x="11" y="268"/>
                </a:cubicBezTo>
                <a:cubicBezTo>
                  <a:pt x="13" y="261"/>
                  <a:pt x="15" y="252"/>
                  <a:pt x="15" y="240"/>
                </a:cubicBezTo>
                <a:cubicBezTo>
                  <a:pt x="15" y="186"/>
                  <a:pt x="15" y="186"/>
                  <a:pt x="15" y="186"/>
                </a:cubicBezTo>
                <a:cubicBezTo>
                  <a:pt x="15" y="172"/>
                  <a:pt x="15" y="162"/>
                  <a:pt x="17" y="155"/>
                </a:cubicBezTo>
                <a:cubicBezTo>
                  <a:pt x="19" y="148"/>
                  <a:pt x="23" y="144"/>
                  <a:pt x="29" y="141"/>
                </a:cubicBezTo>
                <a:cubicBezTo>
                  <a:pt x="23" y="138"/>
                  <a:pt x="19" y="133"/>
                  <a:pt x="17" y="127"/>
                </a:cubicBezTo>
                <a:cubicBezTo>
                  <a:pt x="15" y="121"/>
                  <a:pt x="15" y="111"/>
                  <a:pt x="15" y="98"/>
                </a:cubicBezTo>
                <a:lnTo>
                  <a:pt x="15" y="41"/>
                </a:lnTo>
                <a:close/>
              </a:path>
            </a:pathLst>
          </a:custGeom>
          <a:gradFill>
            <a:gsLst>
              <a:gs pos="0">
                <a:srgbClr val="7B32B2"/>
              </a:gs>
              <a:gs pos="100000">
                <a:srgbClr val="401A5D"/>
              </a:gs>
            </a:gsLst>
            <a:lin ang="5400000" scaled="0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41" name="矩形 40"/>
          <p:cNvSpPr/>
          <p:nvPr/>
        </p:nvSpPr>
        <p:spPr>
          <a:xfrm>
            <a:off x="226600" y="3634110"/>
            <a:ext cx="808935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15</a:t>
            </a:r>
            <a:endParaRPr lang="en-US" altLang="zh-CN" sz="28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TextBox 58"/>
          <p:cNvSpPr txBox="1">
            <a:spLocks noChangeArrowheads="1"/>
          </p:cNvSpPr>
          <p:nvPr/>
        </p:nvSpPr>
        <p:spPr bwMode="auto">
          <a:xfrm>
            <a:off x="1922780" y="4156075"/>
            <a:ext cx="895985" cy="6076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？</a:t>
            </a:r>
            <a:endParaRPr lang="zh-CN" altLang="en-US" sz="28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2685056" y="4573818"/>
            <a:ext cx="3107189" cy="521970"/>
            <a:chOff x="1602850" y="5346280"/>
            <a:chExt cx="3107189" cy="521970"/>
          </a:xfrm>
        </p:grpSpPr>
        <p:sp>
          <p:nvSpPr>
            <p:cNvPr id="43" name="矩形 42"/>
            <p:cNvSpPr/>
            <p:nvPr/>
          </p:nvSpPr>
          <p:spPr bwMode="auto">
            <a:xfrm>
              <a:off x="2699792" y="5373216"/>
              <a:ext cx="468000" cy="468000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2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1602850" y="5346280"/>
              <a:ext cx="3107189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 smtClean="0"/>
                <a:t>     </a:t>
              </a:r>
              <a:r>
                <a:rPr lang="en-US" altLang="zh-CN" sz="28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9 +      = 15</a:t>
              </a:r>
              <a:endPara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5" name="文本框 44"/>
          <p:cNvSpPr txBox="1"/>
          <p:nvPr/>
        </p:nvSpPr>
        <p:spPr>
          <a:xfrm>
            <a:off x="3076575" y="5301615"/>
            <a:ext cx="5031740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加</a:t>
            </a:r>
            <a:r>
              <a:rPr lang="en-US" altLang="zh-CN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等于</a:t>
            </a:r>
            <a:r>
              <a:rPr lang="en-US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15</a:t>
            </a: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；   </a:t>
            </a:r>
            <a:r>
              <a:rPr lang="en-US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15</a:t>
            </a: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减</a:t>
            </a:r>
            <a:r>
              <a:rPr lang="en-US" altLang="zh-CN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等于</a:t>
            </a:r>
            <a:r>
              <a:rPr lang="en-US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TextBox 58"/>
          <p:cNvSpPr txBox="1">
            <a:spLocks noChangeArrowheads="1"/>
          </p:cNvSpPr>
          <p:nvPr/>
        </p:nvSpPr>
        <p:spPr bwMode="auto">
          <a:xfrm>
            <a:off x="3674745" y="4530725"/>
            <a:ext cx="726440" cy="6076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6</a:t>
            </a:r>
            <a:endParaRPr lang="en-US" altLang="zh-CN" sz="28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2050" grpId="0" bldLvl="0" animBg="1"/>
      <p:bldP spid="41" grpId="0"/>
      <p:bldP spid="46" grpId="0"/>
      <p:bldP spid="45" grpId="0"/>
      <p:bldP spid="4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组合 84"/>
          <p:cNvGrpSpPr/>
          <p:nvPr/>
        </p:nvGrpSpPr>
        <p:grpSpPr>
          <a:xfrm>
            <a:off x="266700" y="703998"/>
            <a:ext cx="2809875" cy="730817"/>
            <a:chOff x="4762500" y="1227873"/>
            <a:chExt cx="3152775" cy="820002"/>
          </a:xfrm>
        </p:grpSpPr>
        <p:sp>
          <p:nvSpPr>
            <p:cNvPr id="39" name="圆角矩形 38"/>
            <p:cNvSpPr/>
            <p:nvPr/>
          </p:nvSpPr>
          <p:spPr>
            <a:xfrm>
              <a:off x="4762500" y="1227873"/>
              <a:ext cx="3152775" cy="820002"/>
            </a:xfrm>
            <a:prstGeom prst="roundRect">
              <a:avLst/>
            </a:prstGeom>
            <a:noFill/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4" name="组合 73"/>
            <p:cNvGrpSpPr/>
            <p:nvPr/>
          </p:nvGrpSpPr>
          <p:grpSpPr>
            <a:xfrm rot="0">
              <a:off x="4897451" y="1300979"/>
              <a:ext cx="515326" cy="672163"/>
              <a:chOff x="10325100" y="303213"/>
              <a:chExt cx="912815" cy="1190625"/>
            </a:xfrm>
          </p:grpSpPr>
          <p:sp>
            <p:nvSpPr>
              <p:cNvPr id="76" name="Freeform 43"/>
              <p:cNvSpPr/>
              <p:nvPr/>
            </p:nvSpPr>
            <p:spPr bwMode="auto">
              <a:xfrm>
                <a:off x="10382250" y="360363"/>
                <a:ext cx="855663" cy="455613"/>
              </a:xfrm>
              <a:custGeom>
                <a:avLst/>
                <a:gdLst>
                  <a:gd name="T0" fmla="*/ 301 w 301"/>
                  <a:gd name="T1" fmla="*/ 40 h 160"/>
                  <a:gd name="T2" fmla="*/ 260 w 301"/>
                  <a:gd name="T3" fmla="*/ 0 h 160"/>
                  <a:gd name="T4" fmla="*/ 166 w 301"/>
                  <a:gd name="T5" fmla="*/ 0 h 160"/>
                  <a:gd name="T6" fmla="*/ 41 w 301"/>
                  <a:gd name="T7" fmla="*/ 0 h 160"/>
                  <a:gd name="T8" fmla="*/ 0 w 301"/>
                  <a:gd name="T9" fmla="*/ 40 h 160"/>
                  <a:gd name="T10" fmla="*/ 0 w 301"/>
                  <a:gd name="T11" fmla="*/ 43 h 160"/>
                  <a:gd name="T12" fmla="*/ 0 w 301"/>
                  <a:gd name="T13" fmla="*/ 46 h 160"/>
                  <a:gd name="T14" fmla="*/ 0 w 301"/>
                  <a:gd name="T15" fmla="*/ 47 h 160"/>
                  <a:gd name="T16" fmla="*/ 0 w 301"/>
                  <a:gd name="T17" fmla="*/ 47 h 160"/>
                  <a:gd name="T18" fmla="*/ 41 w 301"/>
                  <a:gd name="T19" fmla="*/ 87 h 160"/>
                  <a:gd name="T20" fmla="*/ 89 w 301"/>
                  <a:gd name="T21" fmla="*/ 87 h 160"/>
                  <a:gd name="T22" fmla="*/ 89 w 301"/>
                  <a:gd name="T23" fmla="*/ 160 h 160"/>
                  <a:gd name="T24" fmla="*/ 301 w 301"/>
                  <a:gd name="T25" fmla="*/ 160 h 160"/>
                  <a:gd name="T26" fmla="*/ 301 w 301"/>
                  <a:gd name="T27" fmla="*/ 4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01" h="160">
                    <a:moveTo>
                      <a:pt x="301" y="40"/>
                    </a:moveTo>
                    <a:cubicBezTo>
                      <a:pt x="300" y="18"/>
                      <a:pt x="282" y="0"/>
                      <a:pt x="260" y="0"/>
                    </a:cubicBezTo>
                    <a:cubicBezTo>
                      <a:pt x="166" y="0"/>
                      <a:pt x="166" y="0"/>
                      <a:pt x="166" y="0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18" y="0"/>
                      <a:pt x="0" y="18"/>
                      <a:pt x="0" y="40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1" y="69"/>
                      <a:pt x="19" y="87"/>
                      <a:pt x="41" y="87"/>
                    </a:cubicBezTo>
                    <a:cubicBezTo>
                      <a:pt x="89" y="87"/>
                      <a:pt x="89" y="87"/>
                      <a:pt x="89" y="87"/>
                    </a:cubicBezTo>
                    <a:cubicBezTo>
                      <a:pt x="89" y="160"/>
                      <a:pt x="89" y="160"/>
                      <a:pt x="89" y="160"/>
                    </a:cubicBezTo>
                    <a:cubicBezTo>
                      <a:pt x="301" y="160"/>
                      <a:pt x="301" y="160"/>
                      <a:pt x="301" y="160"/>
                    </a:cubicBezTo>
                    <a:cubicBezTo>
                      <a:pt x="301" y="40"/>
                      <a:pt x="301" y="40"/>
                      <a:pt x="301" y="40"/>
                    </a:cubicBezTo>
                  </a:path>
                </a:pathLst>
              </a:custGeom>
              <a:solidFill>
                <a:srgbClr val="F9EE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77" name="Freeform 44"/>
              <p:cNvSpPr/>
              <p:nvPr/>
            </p:nvSpPr>
            <p:spPr bwMode="auto">
              <a:xfrm>
                <a:off x="10375900" y="396875"/>
                <a:ext cx="38100" cy="52388"/>
              </a:xfrm>
              <a:custGeom>
                <a:avLst/>
                <a:gdLst>
                  <a:gd name="T0" fmla="*/ 13 w 13"/>
                  <a:gd name="T1" fmla="*/ 0 h 18"/>
                  <a:gd name="T2" fmla="*/ 0 w 13"/>
                  <a:gd name="T3" fmla="*/ 0 h 18"/>
                  <a:gd name="T4" fmla="*/ 0 w 13"/>
                  <a:gd name="T5" fmla="*/ 18 h 18"/>
                  <a:gd name="T6" fmla="*/ 3 w 13"/>
                  <a:gd name="T7" fmla="*/ 18 h 18"/>
                  <a:gd name="T8" fmla="*/ 13 w 13"/>
                  <a:gd name="T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8">
                    <a:moveTo>
                      <a:pt x="1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5" y="11"/>
                      <a:pt x="8" y="5"/>
                      <a:pt x="13" y="0"/>
                    </a:cubicBezTo>
                  </a:path>
                </a:pathLst>
              </a:custGeom>
              <a:solidFill>
                <a:srgbClr val="F9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78" name="Freeform 45"/>
              <p:cNvSpPr/>
              <p:nvPr/>
            </p:nvSpPr>
            <p:spPr bwMode="auto">
              <a:xfrm>
                <a:off x="10385425" y="396875"/>
                <a:ext cx="852488" cy="168275"/>
              </a:xfrm>
              <a:custGeom>
                <a:avLst/>
                <a:gdLst>
                  <a:gd name="T0" fmla="*/ 241 w 300"/>
                  <a:gd name="T1" fmla="*/ 0 h 59"/>
                  <a:gd name="T2" fmla="*/ 239 w 300"/>
                  <a:gd name="T3" fmla="*/ 0 h 59"/>
                  <a:gd name="T4" fmla="*/ 10 w 300"/>
                  <a:gd name="T5" fmla="*/ 0 h 59"/>
                  <a:gd name="T6" fmla="*/ 0 w 300"/>
                  <a:gd name="T7" fmla="*/ 18 h 59"/>
                  <a:gd name="T8" fmla="*/ 259 w 300"/>
                  <a:gd name="T9" fmla="*/ 18 h 59"/>
                  <a:gd name="T10" fmla="*/ 300 w 300"/>
                  <a:gd name="T11" fmla="*/ 59 h 59"/>
                  <a:gd name="T12" fmla="*/ 300 w 300"/>
                  <a:gd name="T13" fmla="*/ 59 h 59"/>
                  <a:gd name="T14" fmla="*/ 241 w 300"/>
                  <a:gd name="T15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00" h="59">
                    <a:moveTo>
                      <a:pt x="241" y="0"/>
                    </a:moveTo>
                    <a:cubicBezTo>
                      <a:pt x="241" y="0"/>
                      <a:pt x="240" y="0"/>
                      <a:pt x="239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5"/>
                      <a:pt x="2" y="11"/>
                      <a:pt x="0" y="18"/>
                    </a:cubicBezTo>
                    <a:cubicBezTo>
                      <a:pt x="259" y="18"/>
                      <a:pt x="259" y="18"/>
                      <a:pt x="259" y="18"/>
                    </a:cubicBezTo>
                    <a:cubicBezTo>
                      <a:pt x="281" y="18"/>
                      <a:pt x="299" y="36"/>
                      <a:pt x="300" y="59"/>
                    </a:cubicBezTo>
                    <a:cubicBezTo>
                      <a:pt x="300" y="59"/>
                      <a:pt x="300" y="59"/>
                      <a:pt x="300" y="59"/>
                    </a:cubicBezTo>
                    <a:cubicBezTo>
                      <a:pt x="300" y="25"/>
                      <a:pt x="297" y="0"/>
                      <a:pt x="241" y="0"/>
                    </a:cubicBezTo>
                  </a:path>
                </a:pathLst>
              </a:cu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79" name="Freeform 46"/>
              <p:cNvSpPr/>
              <p:nvPr/>
            </p:nvSpPr>
            <p:spPr bwMode="auto">
              <a:xfrm>
                <a:off x="10375900" y="496888"/>
                <a:ext cx="23813" cy="53975"/>
              </a:xfrm>
              <a:custGeom>
                <a:avLst/>
                <a:gdLst>
                  <a:gd name="T0" fmla="*/ 2 w 8"/>
                  <a:gd name="T1" fmla="*/ 0 h 19"/>
                  <a:gd name="T2" fmla="*/ 0 w 8"/>
                  <a:gd name="T3" fmla="*/ 0 h 19"/>
                  <a:gd name="T4" fmla="*/ 0 w 8"/>
                  <a:gd name="T5" fmla="*/ 19 h 19"/>
                  <a:gd name="T6" fmla="*/ 8 w 8"/>
                  <a:gd name="T7" fmla="*/ 19 h 19"/>
                  <a:gd name="T8" fmla="*/ 2 w 8"/>
                  <a:gd name="T9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19">
                    <a:moveTo>
                      <a:pt x="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4" y="13"/>
                      <a:pt x="2" y="7"/>
                      <a:pt x="2" y="0"/>
                    </a:cubicBezTo>
                  </a:path>
                </a:pathLst>
              </a:custGeom>
              <a:solidFill>
                <a:srgbClr val="F9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80" name="Freeform 47"/>
              <p:cNvSpPr/>
              <p:nvPr/>
            </p:nvSpPr>
            <p:spPr bwMode="auto">
              <a:xfrm>
                <a:off x="10382250" y="496888"/>
                <a:ext cx="855663" cy="168275"/>
              </a:xfrm>
              <a:custGeom>
                <a:avLst/>
                <a:gdLst>
                  <a:gd name="T0" fmla="*/ 242 w 301"/>
                  <a:gd name="T1" fmla="*/ 0 h 59"/>
                  <a:gd name="T2" fmla="*/ 240 w 301"/>
                  <a:gd name="T3" fmla="*/ 0 h 59"/>
                  <a:gd name="T4" fmla="*/ 0 w 301"/>
                  <a:gd name="T5" fmla="*/ 0 h 59"/>
                  <a:gd name="T6" fmla="*/ 6 w 301"/>
                  <a:gd name="T7" fmla="*/ 19 h 59"/>
                  <a:gd name="T8" fmla="*/ 260 w 301"/>
                  <a:gd name="T9" fmla="*/ 19 h 59"/>
                  <a:gd name="T10" fmla="*/ 301 w 301"/>
                  <a:gd name="T11" fmla="*/ 59 h 59"/>
                  <a:gd name="T12" fmla="*/ 301 w 301"/>
                  <a:gd name="T13" fmla="*/ 59 h 59"/>
                  <a:gd name="T14" fmla="*/ 242 w 301"/>
                  <a:gd name="T15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01" h="59">
                    <a:moveTo>
                      <a:pt x="242" y="0"/>
                    </a:moveTo>
                    <a:cubicBezTo>
                      <a:pt x="242" y="0"/>
                      <a:pt x="241" y="0"/>
                      <a:pt x="24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"/>
                      <a:pt x="2" y="13"/>
                      <a:pt x="6" y="19"/>
                    </a:cubicBezTo>
                    <a:cubicBezTo>
                      <a:pt x="260" y="19"/>
                      <a:pt x="260" y="19"/>
                      <a:pt x="260" y="19"/>
                    </a:cubicBezTo>
                    <a:cubicBezTo>
                      <a:pt x="282" y="19"/>
                      <a:pt x="300" y="37"/>
                      <a:pt x="301" y="59"/>
                    </a:cubicBezTo>
                    <a:cubicBezTo>
                      <a:pt x="301" y="59"/>
                      <a:pt x="301" y="59"/>
                      <a:pt x="301" y="59"/>
                    </a:cubicBezTo>
                    <a:cubicBezTo>
                      <a:pt x="301" y="26"/>
                      <a:pt x="298" y="0"/>
                      <a:pt x="242" y="0"/>
                    </a:cubicBezTo>
                  </a:path>
                </a:pathLst>
              </a:cu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81" name="Freeform 48"/>
              <p:cNvSpPr/>
              <p:nvPr/>
            </p:nvSpPr>
            <p:spPr bwMode="auto">
              <a:xfrm>
                <a:off x="10325102" y="303213"/>
                <a:ext cx="912813" cy="1139824"/>
              </a:xfrm>
              <a:custGeom>
                <a:avLst/>
                <a:gdLst>
                  <a:gd name="T0" fmla="*/ 260 w 321"/>
                  <a:gd name="T1" fmla="*/ 107 h 400"/>
                  <a:gd name="T2" fmla="*/ 260 w 321"/>
                  <a:gd name="T3" fmla="*/ 107 h 400"/>
                  <a:gd name="T4" fmla="*/ 195 w 321"/>
                  <a:gd name="T5" fmla="*/ 107 h 400"/>
                  <a:gd name="T6" fmla="*/ 61 w 321"/>
                  <a:gd name="T7" fmla="*/ 107 h 400"/>
                  <a:gd name="T8" fmla="*/ 20 w 321"/>
                  <a:gd name="T9" fmla="*/ 67 h 400"/>
                  <a:gd name="T10" fmla="*/ 20 w 321"/>
                  <a:gd name="T11" fmla="*/ 67 h 400"/>
                  <a:gd name="T12" fmla="*/ 20 w 321"/>
                  <a:gd name="T13" fmla="*/ 66 h 400"/>
                  <a:gd name="T14" fmla="*/ 20 w 321"/>
                  <a:gd name="T15" fmla="*/ 63 h 400"/>
                  <a:gd name="T16" fmla="*/ 20 w 321"/>
                  <a:gd name="T17" fmla="*/ 60 h 400"/>
                  <a:gd name="T18" fmla="*/ 61 w 321"/>
                  <a:gd name="T19" fmla="*/ 20 h 400"/>
                  <a:gd name="T20" fmla="*/ 186 w 321"/>
                  <a:gd name="T21" fmla="*/ 20 h 400"/>
                  <a:gd name="T22" fmla="*/ 280 w 321"/>
                  <a:gd name="T23" fmla="*/ 20 h 400"/>
                  <a:gd name="T24" fmla="*/ 321 w 321"/>
                  <a:gd name="T25" fmla="*/ 60 h 400"/>
                  <a:gd name="T26" fmla="*/ 260 w 321"/>
                  <a:gd name="T27" fmla="*/ 1 h 400"/>
                  <a:gd name="T28" fmla="*/ 61 w 321"/>
                  <a:gd name="T29" fmla="*/ 1 h 400"/>
                  <a:gd name="T30" fmla="*/ 0 w 321"/>
                  <a:gd name="T31" fmla="*/ 62 h 400"/>
                  <a:gd name="T32" fmla="*/ 0 w 321"/>
                  <a:gd name="T33" fmla="*/ 106 h 400"/>
                  <a:gd name="T34" fmla="*/ 0 w 321"/>
                  <a:gd name="T35" fmla="*/ 106 h 400"/>
                  <a:gd name="T36" fmla="*/ 0 w 321"/>
                  <a:gd name="T37" fmla="*/ 339 h 400"/>
                  <a:gd name="T38" fmla="*/ 61 w 321"/>
                  <a:gd name="T39" fmla="*/ 400 h 400"/>
                  <a:gd name="T40" fmla="*/ 260 w 321"/>
                  <a:gd name="T41" fmla="*/ 400 h 400"/>
                  <a:gd name="T42" fmla="*/ 321 w 321"/>
                  <a:gd name="T43" fmla="*/ 339 h 400"/>
                  <a:gd name="T44" fmla="*/ 321 w 321"/>
                  <a:gd name="T45" fmla="*/ 151 h 400"/>
                  <a:gd name="T46" fmla="*/ 260 w 321"/>
                  <a:gd name="T47" fmla="*/ 107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21" h="400">
                    <a:moveTo>
                      <a:pt x="260" y="107"/>
                    </a:moveTo>
                    <a:cubicBezTo>
                      <a:pt x="260" y="107"/>
                      <a:pt x="260" y="107"/>
                      <a:pt x="260" y="107"/>
                    </a:cubicBezTo>
                    <a:cubicBezTo>
                      <a:pt x="195" y="107"/>
                      <a:pt x="195" y="107"/>
                      <a:pt x="195" y="107"/>
                    </a:cubicBezTo>
                    <a:cubicBezTo>
                      <a:pt x="61" y="107"/>
                      <a:pt x="61" y="107"/>
                      <a:pt x="61" y="107"/>
                    </a:cubicBezTo>
                    <a:cubicBezTo>
                      <a:pt x="39" y="107"/>
                      <a:pt x="21" y="89"/>
                      <a:pt x="20" y="67"/>
                    </a:cubicBezTo>
                    <a:cubicBezTo>
                      <a:pt x="20" y="67"/>
                      <a:pt x="20" y="67"/>
                      <a:pt x="20" y="67"/>
                    </a:cubicBezTo>
                    <a:cubicBezTo>
                      <a:pt x="20" y="66"/>
                      <a:pt x="20" y="66"/>
                      <a:pt x="20" y="66"/>
                    </a:cubicBezTo>
                    <a:cubicBezTo>
                      <a:pt x="20" y="63"/>
                      <a:pt x="20" y="63"/>
                      <a:pt x="20" y="63"/>
                    </a:cubicBezTo>
                    <a:cubicBezTo>
                      <a:pt x="20" y="60"/>
                      <a:pt x="20" y="60"/>
                      <a:pt x="20" y="60"/>
                    </a:cubicBezTo>
                    <a:cubicBezTo>
                      <a:pt x="20" y="38"/>
                      <a:pt x="38" y="20"/>
                      <a:pt x="61" y="20"/>
                    </a:cubicBezTo>
                    <a:cubicBezTo>
                      <a:pt x="186" y="20"/>
                      <a:pt x="186" y="20"/>
                      <a:pt x="186" y="20"/>
                    </a:cubicBezTo>
                    <a:cubicBezTo>
                      <a:pt x="280" y="20"/>
                      <a:pt x="280" y="20"/>
                      <a:pt x="280" y="20"/>
                    </a:cubicBezTo>
                    <a:cubicBezTo>
                      <a:pt x="302" y="20"/>
                      <a:pt x="320" y="38"/>
                      <a:pt x="321" y="60"/>
                    </a:cubicBezTo>
                    <a:cubicBezTo>
                      <a:pt x="321" y="26"/>
                      <a:pt x="318" y="0"/>
                      <a:pt x="260" y="1"/>
                    </a:cubicBezTo>
                    <a:cubicBezTo>
                      <a:pt x="61" y="1"/>
                      <a:pt x="61" y="1"/>
                      <a:pt x="61" y="1"/>
                    </a:cubicBezTo>
                    <a:cubicBezTo>
                      <a:pt x="27" y="1"/>
                      <a:pt x="0" y="28"/>
                      <a:pt x="0" y="62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339"/>
                      <a:pt x="0" y="339"/>
                      <a:pt x="0" y="339"/>
                    </a:cubicBezTo>
                    <a:cubicBezTo>
                      <a:pt x="0" y="373"/>
                      <a:pt x="27" y="400"/>
                      <a:pt x="61" y="400"/>
                    </a:cubicBezTo>
                    <a:cubicBezTo>
                      <a:pt x="260" y="400"/>
                      <a:pt x="260" y="400"/>
                      <a:pt x="260" y="400"/>
                    </a:cubicBezTo>
                    <a:cubicBezTo>
                      <a:pt x="294" y="400"/>
                      <a:pt x="321" y="373"/>
                      <a:pt x="321" y="339"/>
                    </a:cubicBezTo>
                    <a:cubicBezTo>
                      <a:pt x="321" y="151"/>
                      <a:pt x="321" y="151"/>
                      <a:pt x="321" y="151"/>
                    </a:cubicBezTo>
                    <a:cubicBezTo>
                      <a:pt x="321" y="117"/>
                      <a:pt x="294" y="107"/>
                      <a:pt x="260" y="107"/>
                    </a:cubicBezTo>
                    <a:close/>
                  </a:path>
                </a:pathLst>
              </a:custGeom>
              <a:solidFill>
                <a:srgbClr val="AA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82" name="Freeform 49"/>
              <p:cNvSpPr/>
              <p:nvPr/>
            </p:nvSpPr>
            <p:spPr bwMode="auto">
              <a:xfrm>
                <a:off x="10325100" y="508000"/>
                <a:ext cx="912813" cy="985838"/>
              </a:xfrm>
              <a:custGeom>
                <a:avLst/>
                <a:gdLst>
                  <a:gd name="T0" fmla="*/ 321 w 321"/>
                  <a:gd name="T1" fmla="*/ 285 h 346"/>
                  <a:gd name="T2" fmla="*/ 260 w 321"/>
                  <a:gd name="T3" fmla="*/ 346 h 346"/>
                  <a:gd name="T4" fmla="*/ 61 w 321"/>
                  <a:gd name="T5" fmla="*/ 346 h 346"/>
                  <a:gd name="T6" fmla="*/ 0 w 321"/>
                  <a:gd name="T7" fmla="*/ 285 h 346"/>
                  <a:gd name="T8" fmla="*/ 0 w 321"/>
                  <a:gd name="T9" fmla="*/ 0 h 346"/>
                  <a:gd name="T10" fmla="*/ 61 w 321"/>
                  <a:gd name="T11" fmla="*/ 53 h 346"/>
                  <a:gd name="T12" fmla="*/ 260 w 321"/>
                  <a:gd name="T13" fmla="*/ 53 h 346"/>
                  <a:gd name="T14" fmla="*/ 321 w 321"/>
                  <a:gd name="T15" fmla="*/ 99 h 346"/>
                  <a:gd name="T16" fmla="*/ 321 w 321"/>
                  <a:gd name="T17" fmla="*/ 285 h 3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1" h="346">
                    <a:moveTo>
                      <a:pt x="321" y="285"/>
                    </a:moveTo>
                    <a:cubicBezTo>
                      <a:pt x="321" y="319"/>
                      <a:pt x="293" y="346"/>
                      <a:pt x="260" y="346"/>
                    </a:cubicBezTo>
                    <a:cubicBezTo>
                      <a:pt x="61" y="346"/>
                      <a:pt x="61" y="346"/>
                      <a:pt x="61" y="346"/>
                    </a:cubicBezTo>
                    <a:cubicBezTo>
                      <a:pt x="27" y="346"/>
                      <a:pt x="0" y="319"/>
                      <a:pt x="0" y="28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3" y="52"/>
                      <a:pt x="61" y="53"/>
                    </a:cubicBezTo>
                    <a:cubicBezTo>
                      <a:pt x="260" y="53"/>
                      <a:pt x="260" y="53"/>
                      <a:pt x="260" y="53"/>
                    </a:cubicBezTo>
                    <a:cubicBezTo>
                      <a:pt x="293" y="53"/>
                      <a:pt x="321" y="66"/>
                      <a:pt x="321" y="99"/>
                    </a:cubicBezTo>
                    <a:lnTo>
                      <a:pt x="321" y="285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83" name="Freeform 53"/>
              <p:cNvSpPr/>
              <p:nvPr/>
            </p:nvSpPr>
            <p:spPr bwMode="auto">
              <a:xfrm>
                <a:off x="10507663" y="496888"/>
                <a:ext cx="133350" cy="111125"/>
              </a:xfrm>
              <a:custGeom>
                <a:avLst/>
                <a:gdLst>
                  <a:gd name="T0" fmla="*/ 84 w 84"/>
                  <a:gd name="T1" fmla="*/ 70 h 70"/>
                  <a:gd name="T2" fmla="*/ 80 w 84"/>
                  <a:gd name="T3" fmla="*/ 0 h 70"/>
                  <a:gd name="T4" fmla="*/ 7 w 84"/>
                  <a:gd name="T5" fmla="*/ 0 h 70"/>
                  <a:gd name="T6" fmla="*/ 0 w 84"/>
                  <a:gd name="T7" fmla="*/ 70 h 70"/>
                  <a:gd name="T8" fmla="*/ 84 w 84"/>
                  <a:gd name="T9" fmla="*/ 7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70">
                    <a:moveTo>
                      <a:pt x="84" y="70"/>
                    </a:moveTo>
                    <a:lnTo>
                      <a:pt x="80" y="0"/>
                    </a:lnTo>
                    <a:lnTo>
                      <a:pt x="7" y="0"/>
                    </a:lnTo>
                    <a:lnTo>
                      <a:pt x="0" y="70"/>
                    </a:lnTo>
                    <a:lnTo>
                      <a:pt x="84" y="70"/>
                    </a:lnTo>
                    <a:close/>
                  </a:path>
                </a:pathLst>
              </a:custGeom>
              <a:solidFill>
                <a:srgbClr val="B700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84" name="Freeform 54"/>
              <p:cNvSpPr/>
              <p:nvPr/>
            </p:nvSpPr>
            <p:spPr bwMode="auto">
              <a:xfrm>
                <a:off x="10507663" y="608013"/>
                <a:ext cx="133350" cy="304800"/>
              </a:xfrm>
              <a:custGeom>
                <a:avLst/>
                <a:gdLst>
                  <a:gd name="T0" fmla="*/ 0 w 84"/>
                  <a:gd name="T1" fmla="*/ 0 h 192"/>
                  <a:gd name="T2" fmla="*/ 0 w 84"/>
                  <a:gd name="T3" fmla="*/ 192 h 192"/>
                  <a:gd name="T4" fmla="*/ 41 w 84"/>
                  <a:gd name="T5" fmla="*/ 163 h 192"/>
                  <a:gd name="T6" fmla="*/ 84 w 84"/>
                  <a:gd name="T7" fmla="*/ 192 h 192"/>
                  <a:gd name="T8" fmla="*/ 84 w 84"/>
                  <a:gd name="T9" fmla="*/ 0 h 192"/>
                  <a:gd name="T10" fmla="*/ 0 w 84"/>
                  <a:gd name="T11" fmla="*/ 0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4" h="192">
                    <a:moveTo>
                      <a:pt x="0" y="0"/>
                    </a:moveTo>
                    <a:lnTo>
                      <a:pt x="0" y="192"/>
                    </a:lnTo>
                    <a:lnTo>
                      <a:pt x="41" y="163"/>
                    </a:lnTo>
                    <a:lnTo>
                      <a:pt x="84" y="192"/>
                    </a:lnTo>
                    <a:lnTo>
                      <a:pt x="8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2D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</p:grpSp>
      </p:grpSp>
      <p:sp>
        <p:nvSpPr>
          <p:cNvPr id="86" name="文本框 85"/>
          <p:cNvSpPr txBox="1"/>
          <p:nvPr/>
        </p:nvSpPr>
        <p:spPr>
          <a:xfrm>
            <a:off x="1079730" y="816279"/>
            <a:ext cx="16052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rgbClr val="DB223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归纳总结</a:t>
            </a:r>
            <a:endParaRPr lang="zh-CN" altLang="en-US" sz="2800" b="1" dirty="0">
              <a:solidFill>
                <a:srgbClr val="DB223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886466" y="796417"/>
            <a:ext cx="7349792" cy="4159682"/>
            <a:chOff x="827119" y="998036"/>
            <a:chExt cx="7349792" cy="4159682"/>
          </a:xfrm>
        </p:grpSpPr>
        <p:pic>
          <p:nvPicPr>
            <p:cNvPr id="5" name="Picture 2" descr="http://www.photophoto.cn/m5/001/005/0010050035.jpg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backgroundRemoval t="0" b="97735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7119" y="3902239"/>
              <a:ext cx="3528392" cy="125547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矩形 5"/>
            <p:cNvSpPr/>
            <p:nvPr/>
          </p:nvSpPr>
          <p:spPr>
            <a:xfrm>
              <a:off x="5788378" y="998036"/>
              <a:ext cx="2388533" cy="48768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endParaRPr lang="zh-CN" altLang="en-US" sz="2600" b="1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858562" y="1734961"/>
            <a:ext cx="3528392" cy="1236573"/>
            <a:chOff x="858561" y="2251237"/>
            <a:chExt cx="3528392" cy="1236573"/>
          </a:xfrm>
        </p:grpSpPr>
        <p:pic>
          <p:nvPicPr>
            <p:cNvPr id="1026" name="Picture 2" descr="http://www.photophoto.cn/m5/001/005/0010050035.jpg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backgroundRemoval t="0" b="97735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8561" y="2251237"/>
              <a:ext cx="3528392" cy="12365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文本框 7"/>
            <p:cNvSpPr txBox="1"/>
            <p:nvPr/>
          </p:nvSpPr>
          <p:spPr>
            <a:xfrm>
              <a:off x="1673792" y="2346237"/>
              <a:ext cx="1693996" cy="829945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圈一圈</a:t>
              </a:r>
              <a:endParaRPr lang="en-US" altLang="zh-CN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2400" b="1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数一数</a:t>
              </a:r>
              <a:endPara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1079537" y="1735122"/>
            <a:ext cx="7726207" cy="2970775"/>
            <a:chOff x="1591981" y="2242508"/>
            <a:chExt cx="7726207" cy="2970775"/>
          </a:xfrm>
        </p:grpSpPr>
        <p:pic>
          <p:nvPicPr>
            <p:cNvPr id="15" name="Picture 2" descr="http://www.photophoto.cn/m5/001/005/0010050035.jpg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backgroundRemoval t="0" b="97735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89796" y="2242508"/>
              <a:ext cx="3528392" cy="13266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矩形 15"/>
            <p:cNvSpPr/>
            <p:nvPr/>
          </p:nvSpPr>
          <p:spPr>
            <a:xfrm>
              <a:off x="1591981" y="4383338"/>
              <a:ext cx="3053072" cy="829945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从10里减去</a:t>
              </a:r>
              <a:r>
                <a:rPr lang="en-US" altLang="zh-CN" sz="2400" b="1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9</a:t>
              </a:r>
              <a:endParaRPr lang="en-US" altLang="zh-CN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2400" b="1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再加剩下的</a:t>
              </a:r>
              <a:endParaRPr lang="zh-CN" altLang="en-US" sz="2600" b="1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5070941" y="1829815"/>
            <a:ext cx="3528392" cy="3252524"/>
            <a:chOff x="5044614" y="1955234"/>
            <a:chExt cx="3528392" cy="3252524"/>
          </a:xfrm>
        </p:grpSpPr>
        <p:pic>
          <p:nvPicPr>
            <p:cNvPr id="20" name="Picture 2" descr="http://www.photophoto.cn/m5/001/005/0010050035.jpg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backgroundRemoval t="0" b="97735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44614" y="3930861"/>
              <a:ext cx="3528392" cy="12768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2" name="矩形 21"/>
            <p:cNvSpPr/>
            <p:nvPr/>
          </p:nvSpPr>
          <p:spPr>
            <a:xfrm>
              <a:off x="5156317" y="4315529"/>
              <a:ext cx="2011680" cy="4603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b="1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从加法想减法</a:t>
              </a:r>
              <a:endParaRPr lang="zh-CN" altLang="en-US" sz="2600" b="1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5412222" y="1955234"/>
              <a:ext cx="1894840" cy="82994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l">
                <a:buNone/>
              </a:pPr>
              <a:r>
                <a:rPr lang="zh-CN" altLang="en-US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先卖出去</a:t>
              </a:r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5</a:t>
              </a:r>
              <a:r>
                <a:rPr lang="zh-CN" altLang="en-US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个</a:t>
              </a:r>
              <a:endPara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l">
                <a:buNone/>
              </a:pPr>
              <a:r>
                <a:rPr lang="zh-CN" altLang="en-US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再卖出去</a:t>
              </a:r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4</a:t>
              </a:r>
              <a:r>
                <a:rPr lang="zh-CN" altLang="en-US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个</a:t>
              </a:r>
              <a:endPara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7" name="文本框 26"/>
          <p:cNvSpPr txBox="1"/>
          <p:nvPr/>
        </p:nvSpPr>
        <p:spPr>
          <a:xfrm>
            <a:off x="1313226" y="2989169"/>
            <a:ext cx="2313201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数数得结果</a:t>
            </a:r>
            <a:endParaRPr lang="zh-CN" altLang="en-US" sz="24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5581030" y="2990778"/>
            <a:ext cx="3562971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需要2步计算</a:t>
            </a:r>
            <a:endParaRPr lang="zh-CN" altLang="en-US" sz="24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1313227" y="4956286"/>
            <a:ext cx="3562971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需要2步计算</a:t>
            </a:r>
            <a:endParaRPr lang="zh-CN" altLang="en-US" sz="24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7" name="文本框 86"/>
          <p:cNvSpPr txBox="1"/>
          <p:nvPr/>
        </p:nvSpPr>
        <p:spPr>
          <a:xfrm>
            <a:off x="5581029" y="4941168"/>
            <a:ext cx="3562971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需要1步计算</a:t>
            </a:r>
            <a:endParaRPr lang="zh-CN" altLang="en-US" sz="24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1238885" y="5736590"/>
            <a:ext cx="6838315" cy="460375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计算十几减</a:t>
            </a:r>
            <a:r>
              <a:rPr lang="en-US" altLang="zh-CN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可以数一数，也可以从加法想减法。</a:t>
            </a:r>
            <a:endParaRPr lang="zh-CN" altLang="en-US" sz="24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3930015" y="790575"/>
            <a:ext cx="3025017" cy="661035"/>
            <a:chOff x="3080" y="3614"/>
            <a:chExt cx="8990" cy="1172"/>
          </a:xfrm>
        </p:grpSpPr>
        <p:sp>
          <p:nvSpPr>
            <p:cNvPr id="34" name="圆角矩形标注 33"/>
            <p:cNvSpPr/>
            <p:nvPr/>
          </p:nvSpPr>
          <p:spPr>
            <a:xfrm>
              <a:off x="3080" y="3614"/>
              <a:ext cx="8417" cy="1172"/>
            </a:xfrm>
            <a:prstGeom prst="wedgeRoundRectCallout">
              <a:avLst>
                <a:gd name="adj1" fmla="val 56095"/>
                <a:gd name="adj2" fmla="val -9469"/>
                <a:gd name="adj3" fmla="val 16667"/>
              </a:avLst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3525" y="3792"/>
              <a:ext cx="8545" cy="8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哪些方法更简单？</a:t>
              </a:r>
              <a:endParaRPr lang="en-US" altLang="zh-CN" sz="24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3" name="图片 2" descr="图片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55155" y="213360"/>
            <a:ext cx="1122045" cy="13989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87" grpId="0"/>
      <p:bldP spid="30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组合 84"/>
          <p:cNvGrpSpPr/>
          <p:nvPr/>
        </p:nvGrpSpPr>
        <p:grpSpPr>
          <a:xfrm>
            <a:off x="266700" y="703998"/>
            <a:ext cx="2809875" cy="730817"/>
            <a:chOff x="4762500" y="1227873"/>
            <a:chExt cx="3152775" cy="820002"/>
          </a:xfrm>
        </p:grpSpPr>
        <p:sp>
          <p:nvSpPr>
            <p:cNvPr id="39" name="圆角矩形 38"/>
            <p:cNvSpPr/>
            <p:nvPr/>
          </p:nvSpPr>
          <p:spPr>
            <a:xfrm>
              <a:off x="4762500" y="1227873"/>
              <a:ext cx="3152775" cy="820002"/>
            </a:xfrm>
            <a:prstGeom prst="roundRect">
              <a:avLst/>
            </a:prstGeom>
            <a:noFill/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4" name="组合 73"/>
            <p:cNvGrpSpPr/>
            <p:nvPr/>
          </p:nvGrpSpPr>
          <p:grpSpPr>
            <a:xfrm rot="0">
              <a:off x="4897451" y="1300979"/>
              <a:ext cx="515326" cy="672163"/>
              <a:chOff x="10325100" y="303213"/>
              <a:chExt cx="912815" cy="1190625"/>
            </a:xfrm>
          </p:grpSpPr>
          <p:sp>
            <p:nvSpPr>
              <p:cNvPr id="76" name="Freeform 43"/>
              <p:cNvSpPr/>
              <p:nvPr/>
            </p:nvSpPr>
            <p:spPr bwMode="auto">
              <a:xfrm>
                <a:off x="10382250" y="360363"/>
                <a:ext cx="855663" cy="455613"/>
              </a:xfrm>
              <a:custGeom>
                <a:avLst/>
                <a:gdLst>
                  <a:gd name="T0" fmla="*/ 301 w 301"/>
                  <a:gd name="T1" fmla="*/ 40 h 160"/>
                  <a:gd name="T2" fmla="*/ 260 w 301"/>
                  <a:gd name="T3" fmla="*/ 0 h 160"/>
                  <a:gd name="T4" fmla="*/ 166 w 301"/>
                  <a:gd name="T5" fmla="*/ 0 h 160"/>
                  <a:gd name="T6" fmla="*/ 41 w 301"/>
                  <a:gd name="T7" fmla="*/ 0 h 160"/>
                  <a:gd name="T8" fmla="*/ 0 w 301"/>
                  <a:gd name="T9" fmla="*/ 40 h 160"/>
                  <a:gd name="T10" fmla="*/ 0 w 301"/>
                  <a:gd name="T11" fmla="*/ 43 h 160"/>
                  <a:gd name="T12" fmla="*/ 0 w 301"/>
                  <a:gd name="T13" fmla="*/ 46 h 160"/>
                  <a:gd name="T14" fmla="*/ 0 w 301"/>
                  <a:gd name="T15" fmla="*/ 47 h 160"/>
                  <a:gd name="T16" fmla="*/ 0 w 301"/>
                  <a:gd name="T17" fmla="*/ 47 h 160"/>
                  <a:gd name="T18" fmla="*/ 41 w 301"/>
                  <a:gd name="T19" fmla="*/ 87 h 160"/>
                  <a:gd name="T20" fmla="*/ 89 w 301"/>
                  <a:gd name="T21" fmla="*/ 87 h 160"/>
                  <a:gd name="T22" fmla="*/ 89 w 301"/>
                  <a:gd name="T23" fmla="*/ 160 h 160"/>
                  <a:gd name="T24" fmla="*/ 301 w 301"/>
                  <a:gd name="T25" fmla="*/ 160 h 160"/>
                  <a:gd name="T26" fmla="*/ 301 w 301"/>
                  <a:gd name="T27" fmla="*/ 4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01" h="160">
                    <a:moveTo>
                      <a:pt x="301" y="40"/>
                    </a:moveTo>
                    <a:cubicBezTo>
                      <a:pt x="300" y="18"/>
                      <a:pt x="282" y="0"/>
                      <a:pt x="260" y="0"/>
                    </a:cubicBezTo>
                    <a:cubicBezTo>
                      <a:pt x="166" y="0"/>
                      <a:pt x="166" y="0"/>
                      <a:pt x="166" y="0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18" y="0"/>
                      <a:pt x="0" y="18"/>
                      <a:pt x="0" y="40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1" y="69"/>
                      <a:pt x="19" y="87"/>
                      <a:pt x="41" y="87"/>
                    </a:cubicBezTo>
                    <a:cubicBezTo>
                      <a:pt x="89" y="87"/>
                      <a:pt x="89" y="87"/>
                      <a:pt x="89" y="87"/>
                    </a:cubicBezTo>
                    <a:cubicBezTo>
                      <a:pt x="89" y="160"/>
                      <a:pt x="89" y="160"/>
                      <a:pt x="89" y="160"/>
                    </a:cubicBezTo>
                    <a:cubicBezTo>
                      <a:pt x="301" y="160"/>
                      <a:pt x="301" y="160"/>
                      <a:pt x="301" y="160"/>
                    </a:cubicBezTo>
                    <a:cubicBezTo>
                      <a:pt x="301" y="40"/>
                      <a:pt x="301" y="40"/>
                      <a:pt x="301" y="40"/>
                    </a:cubicBezTo>
                  </a:path>
                </a:pathLst>
              </a:custGeom>
              <a:solidFill>
                <a:srgbClr val="F9EE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77" name="Freeform 44"/>
              <p:cNvSpPr/>
              <p:nvPr/>
            </p:nvSpPr>
            <p:spPr bwMode="auto">
              <a:xfrm>
                <a:off x="10375900" y="396875"/>
                <a:ext cx="38100" cy="52388"/>
              </a:xfrm>
              <a:custGeom>
                <a:avLst/>
                <a:gdLst>
                  <a:gd name="T0" fmla="*/ 13 w 13"/>
                  <a:gd name="T1" fmla="*/ 0 h 18"/>
                  <a:gd name="T2" fmla="*/ 0 w 13"/>
                  <a:gd name="T3" fmla="*/ 0 h 18"/>
                  <a:gd name="T4" fmla="*/ 0 w 13"/>
                  <a:gd name="T5" fmla="*/ 18 h 18"/>
                  <a:gd name="T6" fmla="*/ 3 w 13"/>
                  <a:gd name="T7" fmla="*/ 18 h 18"/>
                  <a:gd name="T8" fmla="*/ 13 w 13"/>
                  <a:gd name="T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8">
                    <a:moveTo>
                      <a:pt x="1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5" y="11"/>
                      <a:pt x="8" y="5"/>
                      <a:pt x="13" y="0"/>
                    </a:cubicBezTo>
                  </a:path>
                </a:pathLst>
              </a:custGeom>
              <a:solidFill>
                <a:srgbClr val="F9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78" name="Freeform 45"/>
              <p:cNvSpPr/>
              <p:nvPr/>
            </p:nvSpPr>
            <p:spPr bwMode="auto">
              <a:xfrm>
                <a:off x="10385425" y="396875"/>
                <a:ext cx="852488" cy="168275"/>
              </a:xfrm>
              <a:custGeom>
                <a:avLst/>
                <a:gdLst>
                  <a:gd name="T0" fmla="*/ 241 w 300"/>
                  <a:gd name="T1" fmla="*/ 0 h 59"/>
                  <a:gd name="T2" fmla="*/ 239 w 300"/>
                  <a:gd name="T3" fmla="*/ 0 h 59"/>
                  <a:gd name="T4" fmla="*/ 10 w 300"/>
                  <a:gd name="T5" fmla="*/ 0 h 59"/>
                  <a:gd name="T6" fmla="*/ 0 w 300"/>
                  <a:gd name="T7" fmla="*/ 18 h 59"/>
                  <a:gd name="T8" fmla="*/ 259 w 300"/>
                  <a:gd name="T9" fmla="*/ 18 h 59"/>
                  <a:gd name="T10" fmla="*/ 300 w 300"/>
                  <a:gd name="T11" fmla="*/ 59 h 59"/>
                  <a:gd name="T12" fmla="*/ 300 w 300"/>
                  <a:gd name="T13" fmla="*/ 59 h 59"/>
                  <a:gd name="T14" fmla="*/ 241 w 300"/>
                  <a:gd name="T15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00" h="59">
                    <a:moveTo>
                      <a:pt x="241" y="0"/>
                    </a:moveTo>
                    <a:cubicBezTo>
                      <a:pt x="241" y="0"/>
                      <a:pt x="240" y="0"/>
                      <a:pt x="239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5"/>
                      <a:pt x="2" y="11"/>
                      <a:pt x="0" y="18"/>
                    </a:cubicBezTo>
                    <a:cubicBezTo>
                      <a:pt x="259" y="18"/>
                      <a:pt x="259" y="18"/>
                      <a:pt x="259" y="18"/>
                    </a:cubicBezTo>
                    <a:cubicBezTo>
                      <a:pt x="281" y="18"/>
                      <a:pt x="299" y="36"/>
                      <a:pt x="300" y="59"/>
                    </a:cubicBezTo>
                    <a:cubicBezTo>
                      <a:pt x="300" y="59"/>
                      <a:pt x="300" y="59"/>
                      <a:pt x="300" y="59"/>
                    </a:cubicBezTo>
                    <a:cubicBezTo>
                      <a:pt x="300" y="25"/>
                      <a:pt x="297" y="0"/>
                      <a:pt x="241" y="0"/>
                    </a:cubicBezTo>
                  </a:path>
                </a:pathLst>
              </a:cu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79" name="Freeform 46"/>
              <p:cNvSpPr/>
              <p:nvPr/>
            </p:nvSpPr>
            <p:spPr bwMode="auto">
              <a:xfrm>
                <a:off x="10375900" y="496888"/>
                <a:ext cx="23813" cy="53975"/>
              </a:xfrm>
              <a:custGeom>
                <a:avLst/>
                <a:gdLst>
                  <a:gd name="T0" fmla="*/ 2 w 8"/>
                  <a:gd name="T1" fmla="*/ 0 h 19"/>
                  <a:gd name="T2" fmla="*/ 0 w 8"/>
                  <a:gd name="T3" fmla="*/ 0 h 19"/>
                  <a:gd name="T4" fmla="*/ 0 w 8"/>
                  <a:gd name="T5" fmla="*/ 19 h 19"/>
                  <a:gd name="T6" fmla="*/ 8 w 8"/>
                  <a:gd name="T7" fmla="*/ 19 h 19"/>
                  <a:gd name="T8" fmla="*/ 2 w 8"/>
                  <a:gd name="T9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19">
                    <a:moveTo>
                      <a:pt x="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4" y="13"/>
                      <a:pt x="2" y="7"/>
                      <a:pt x="2" y="0"/>
                    </a:cubicBezTo>
                  </a:path>
                </a:pathLst>
              </a:custGeom>
              <a:solidFill>
                <a:srgbClr val="F9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80" name="Freeform 47"/>
              <p:cNvSpPr/>
              <p:nvPr/>
            </p:nvSpPr>
            <p:spPr bwMode="auto">
              <a:xfrm>
                <a:off x="10382250" y="496888"/>
                <a:ext cx="855663" cy="168275"/>
              </a:xfrm>
              <a:custGeom>
                <a:avLst/>
                <a:gdLst>
                  <a:gd name="T0" fmla="*/ 242 w 301"/>
                  <a:gd name="T1" fmla="*/ 0 h 59"/>
                  <a:gd name="T2" fmla="*/ 240 w 301"/>
                  <a:gd name="T3" fmla="*/ 0 h 59"/>
                  <a:gd name="T4" fmla="*/ 0 w 301"/>
                  <a:gd name="T5" fmla="*/ 0 h 59"/>
                  <a:gd name="T6" fmla="*/ 6 w 301"/>
                  <a:gd name="T7" fmla="*/ 19 h 59"/>
                  <a:gd name="T8" fmla="*/ 260 w 301"/>
                  <a:gd name="T9" fmla="*/ 19 h 59"/>
                  <a:gd name="T10" fmla="*/ 301 w 301"/>
                  <a:gd name="T11" fmla="*/ 59 h 59"/>
                  <a:gd name="T12" fmla="*/ 301 w 301"/>
                  <a:gd name="T13" fmla="*/ 59 h 59"/>
                  <a:gd name="T14" fmla="*/ 242 w 301"/>
                  <a:gd name="T15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01" h="59">
                    <a:moveTo>
                      <a:pt x="242" y="0"/>
                    </a:moveTo>
                    <a:cubicBezTo>
                      <a:pt x="242" y="0"/>
                      <a:pt x="241" y="0"/>
                      <a:pt x="24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"/>
                      <a:pt x="2" y="13"/>
                      <a:pt x="6" y="19"/>
                    </a:cubicBezTo>
                    <a:cubicBezTo>
                      <a:pt x="260" y="19"/>
                      <a:pt x="260" y="19"/>
                      <a:pt x="260" y="19"/>
                    </a:cubicBezTo>
                    <a:cubicBezTo>
                      <a:pt x="282" y="19"/>
                      <a:pt x="300" y="37"/>
                      <a:pt x="301" y="59"/>
                    </a:cubicBezTo>
                    <a:cubicBezTo>
                      <a:pt x="301" y="59"/>
                      <a:pt x="301" y="59"/>
                      <a:pt x="301" y="59"/>
                    </a:cubicBezTo>
                    <a:cubicBezTo>
                      <a:pt x="301" y="26"/>
                      <a:pt x="298" y="0"/>
                      <a:pt x="242" y="0"/>
                    </a:cubicBezTo>
                  </a:path>
                </a:pathLst>
              </a:cu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81" name="Freeform 48"/>
              <p:cNvSpPr/>
              <p:nvPr/>
            </p:nvSpPr>
            <p:spPr bwMode="auto">
              <a:xfrm>
                <a:off x="10325102" y="303213"/>
                <a:ext cx="912813" cy="1139824"/>
              </a:xfrm>
              <a:custGeom>
                <a:avLst/>
                <a:gdLst>
                  <a:gd name="T0" fmla="*/ 260 w 321"/>
                  <a:gd name="T1" fmla="*/ 107 h 400"/>
                  <a:gd name="T2" fmla="*/ 260 w 321"/>
                  <a:gd name="T3" fmla="*/ 107 h 400"/>
                  <a:gd name="T4" fmla="*/ 195 w 321"/>
                  <a:gd name="T5" fmla="*/ 107 h 400"/>
                  <a:gd name="T6" fmla="*/ 61 w 321"/>
                  <a:gd name="T7" fmla="*/ 107 h 400"/>
                  <a:gd name="T8" fmla="*/ 20 w 321"/>
                  <a:gd name="T9" fmla="*/ 67 h 400"/>
                  <a:gd name="T10" fmla="*/ 20 w 321"/>
                  <a:gd name="T11" fmla="*/ 67 h 400"/>
                  <a:gd name="T12" fmla="*/ 20 w 321"/>
                  <a:gd name="T13" fmla="*/ 66 h 400"/>
                  <a:gd name="T14" fmla="*/ 20 w 321"/>
                  <a:gd name="T15" fmla="*/ 63 h 400"/>
                  <a:gd name="T16" fmla="*/ 20 w 321"/>
                  <a:gd name="T17" fmla="*/ 60 h 400"/>
                  <a:gd name="T18" fmla="*/ 61 w 321"/>
                  <a:gd name="T19" fmla="*/ 20 h 400"/>
                  <a:gd name="T20" fmla="*/ 186 w 321"/>
                  <a:gd name="T21" fmla="*/ 20 h 400"/>
                  <a:gd name="T22" fmla="*/ 280 w 321"/>
                  <a:gd name="T23" fmla="*/ 20 h 400"/>
                  <a:gd name="T24" fmla="*/ 321 w 321"/>
                  <a:gd name="T25" fmla="*/ 60 h 400"/>
                  <a:gd name="T26" fmla="*/ 260 w 321"/>
                  <a:gd name="T27" fmla="*/ 1 h 400"/>
                  <a:gd name="T28" fmla="*/ 61 w 321"/>
                  <a:gd name="T29" fmla="*/ 1 h 400"/>
                  <a:gd name="T30" fmla="*/ 0 w 321"/>
                  <a:gd name="T31" fmla="*/ 62 h 400"/>
                  <a:gd name="T32" fmla="*/ 0 w 321"/>
                  <a:gd name="T33" fmla="*/ 106 h 400"/>
                  <a:gd name="T34" fmla="*/ 0 w 321"/>
                  <a:gd name="T35" fmla="*/ 106 h 400"/>
                  <a:gd name="T36" fmla="*/ 0 w 321"/>
                  <a:gd name="T37" fmla="*/ 339 h 400"/>
                  <a:gd name="T38" fmla="*/ 61 w 321"/>
                  <a:gd name="T39" fmla="*/ 400 h 400"/>
                  <a:gd name="T40" fmla="*/ 260 w 321"/>
                  <a:gd name="T41" fmla="*/ 400 h 400"/>
                  <a:gd name="T42" fmla="*/ 321 w 321"/>
                  <a:gd name="T43" fmla="*/ 339 h 400"/>
                  <a:gd name="T44" fmla="*/ 321 w 321"/>
                  <a:gd name="T45" fmla="*/ 151 h 400"/>
                  <a:gd name="T46" fmla="*/ 260 w 321"/>
                  <a:gd name="T47" fmla="*/ 107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21" h="400">
                    <a:moveTo>
                      <a:pt x="260" y="107"/>
                    </a:moveTo>
                    <a:cubicBezTo>
                      <a:pt x="260" y="107"/>
                      <a:pt x="260" y="107"/>
                      <a:pt x="260" y="107"/>
                    </a:cubicBezTo>
                    <a:cubicBezTo>
                      <a:pt x="195" y="107"/>
                      <a:pt x="195" y="107"/>
                      <a:pt x="195" y="107"/>
                    </a:cubicBezTo>
                    <a:cubicBezTo>
                      <a:pt x="61" y="107"/>
                      <a:pt x="61" y="107"/>
                      <a:pt x="61" y="107"/>
                    </a:cubicBezTo>
                    <a:cubicBezTo>
                      <a:pt x="39" y="107"/>
                      <a:pt x="21" y="89"/>
                      <a:pt x="20" y="67"/>
                    </a:cubicBezTo>
                    <a:cubicBezTo>
                      <a:pt x="20" y="67"/>
                      <a:pt x="20" y="67"/>
                      <a:pt x="20" y="67"/>
                    </a:cubicBezTo>
                    <a:cubicBezTo>
                      <a:pt x="20" y="66"/>
                      <a:pt x="20" y="66"/>
                      <a:pt x="20" y="66"/>
                    </a:cubicBezTo>
                    <a:cubicBezTo>
                      <a:pt x="20" y="63"/>
                      <a:pt x="20" y="63"/>
                      <a:pt x="20" y="63"/>
                    </a:cubicBezTo>
                    <a:cubicBezTo>
                      <a:pt x="20" y="60"/>
                      <a:pt x="20" y="60"/>
                      <a:pt x="20" y="60"/>
                    </a:cubicBezTo>
                    <a:cubicBezTo>
                      <a:pt x="20" y="38"/>
                      <a:pt x="38" y="20"/>
                      <a:pt x="61" y="20"/>
                    </a:cubicBezTo>
                    <a:cubicBezTo>
                      <a:pt x="186" y="20"/>
                      <a:pt x="186" y="20"/>
                      <a:pt x="186" y="20"/>
                    </a:cubicBezTo>
                    <a:cubicBezTo>
                      <a:pt x="280" y="20"/>
                      <a:pt x="280" y="20"/>
                      <a:pt x="280" y="20"/>
                    </a:cubicBezTo>
                    <a:cubicBezTo>
                      <a:pt x="302" y="20"/>
                      <a:pt x="320" y="38"/>
                      <a:pt x="321" y="60"/>
                    </a:cubicBezTo>
                    <a:cubicBezTo>
                      <a:pt x="321" y="26"/>
                      <a:pt x="318" y="0"/>
                      <a:pt x="260" y="1"/>
                    </a:cubicBezTo>
                    <a:cubicBezTo>
                      <a:pt x="61" y="1"/>
                      <a:pt x="61" y="1"/>
                      <a:pt x="61" y="1"/>
                    </a:cubicBezTo>
                    <a:cubicBezTo>
                      <a:pt x="27" y="1"/>
                      <a:pt x="0" y="28"/>
                      <a:pt x="0" y="62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339"/>
                      <a:pt x="0" y="339"/>
                      <a:pt x="0" y="339"/>
                    </a:cubicBezTo>
                    <a:cubicBezTo>
                      <a:pt x="0" y="373"/>
                      <a:pt x="27" y="400"/>
                      <a:pt x="61" y="400"/>
                    </a:cubicBezTo>
                    <a:cubicBezTo>
                      <a:pt x="260" y="400"/>
                      <a:pt x="260" y="400"/>
                      <a:pt x="260" y="400"/>
                    </a:cubicBezTo>
                    <a:cubicBezTo>
                      <a:pt x="294" y="400"/>
                      <a:pt x="321" y="373"/>
                      <a:pt x="321" y="339"/>
                    </a:cubicBezTo>
                    <a:cubicBezTo>
                      <a:pt x="321" y="151"/>
                      <a:pt x="321" y="151"/>
                      <a:pt x="321" y="151"/>
                    </a:cubicBezTo>
                    <a:cubicBezTo>
                      <a:pt x="321" y="117"/>
                      <a:pt x="294" y="107"/>
                      <a:pt x="260" y="107"/>
                    </a:cubicBezTo>
                    <a:close/>
                  </a:path>
                </a:pathLst>
              </a:custGeom>
              <a:solidFill>
                <a:srgbClr val="AA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82" name="Freeform 49"/>
              <p:cNvSpPr/>
              <p:nvPr/>
            </p:nvSpPr>
            <p:spPr bwMode="auto">
              <a:xfrm>
                <a:off x="10325100" y="508000"/>
                <a:ext cx="912813" cy="985838"/>
              </a:xfrm>
              <a:custGeom>
                <a:avLst/>
                <a:gdLst>
                  <a:gd name="T0" fmla="*/ 321 w 321"/>
                  <a:gd name="T1" fmla="*/ 285 h 346"/>
                  <a:gd name="T2" fmla="*/ 260 w 321"/>
                  <a:gd name="T3" fmla="*/ 346 h 346"/>
                  <a:gd name="T4" fmla="*/ 61 w 321"/>
                  <a:gd name="T5" fmla="*/ 346 h 346"/>
                  <a:gd name="T6" fmla="*/ 0 w 321"/>
                  <a:gd name="T7" fmla="*/ 285 h 346"/>
                  <a:gd name="T8" fmla="*/ 0 w 321"/>
                  <a:gd name="T9" fmla="*/ 0 h 346"/>
                  <a:gd name="T10" fmla="*/ 61 w 321"/>
                  <a:gd name="T11" fmla="*/ 53 h 346"/>
                  <a:gd name="T12" fmla="*/ 260 w 321"/>
                  <a:gd name="T13" fmla="*/ 53 h 346"/>
                  <a:gd name="T14" fmla="*/ 321 w 321"/>
                  <a:gd name="T15" fmla="*/ 99 h 346"/>
                  <a:gd name="T16" fmla="*/ 321 w 321"/>
                  <a:gd name="T17" fmla="*/ 285 h 3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1" h="346">
                    <a:moveTo>
                      <a:pt x="321" y="285"/>
                    </a:moveTo>
                    <a:cubicBezTo>
                      <a:pt x="321" y="319"/>
                      <a:pt x="293" y="346"/>
                      <a:pt x="260" y="346"/>
                    </a:cubicBezTo>
                    <a:cubicBezTo>
                      <a:pt x="61" y="346"/>
                      <a:pt x="61" y="346"/>
                      <a:pt x="61" y="346"/>
                    </a:cubicBezTo>
                    <a:cubicBezTo>
                      <a:pt x="27" y="346"/>
                      <a:pt x="0" y="319"/>
                      <a:pt x="0" y="28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3" y="52"/>
                      <a:pt x="61" y="53"/>
                    </a:cubicBezTo>
                    <a:cubicBezTo>
                      <a:pt x="260" y="53"/>
                      <a:pt x="260" y="53"/>
                      <a:pt x="260" y="53"/>
                    </a:cubicBezTo>
                    <a:cubicBezTo>
                      <a:pt x="293" y="53"/>
                      <a:pt x="321" y="66"/>
                      <a:pt x="321" y="99"/>
                    </a:cubicBezTo>
                    <a:lnTo>
                      <a:pt x="321" y="285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83" name="Freeform 53"/>
              <p:cNvSpPr/>
              <p:nvPr/>
            </p:nvSpPr>
            <p:spPr bwMode="auto">
              <a:xfrm>
                <a:off x="10507663" y="496888"/>
                <a:ext cx="133350" cy="111125"/>
              </a:xfrm>
              <a:custGeom>
                <a:avLst/>
                <a:gdLst>
                  <a:gd name="T0" fmla="*/ 84 w 84"/>
                  <a:gd name="T1" fmla="*/ 70 h 70"/>
                  <a:gd name="T2" fmla="*/ 80 w 84"/>
                  <a:gd name="T3" fmla="*/ 0 h 70"/>
                  <a:gd name="T4" fmla="*/ 7 w 84"/>
                  <a:gd name="T5" fmla="*/ 0 h 70"/>
                  <a:gd name="T6" fmla="*/ 0 w 84"/>
                  <a:gd name="T7" fmla="*/ 70 h 70"/>
                  <a:gd name="T8" fmla="*/ 84 w 84"/>
                  <a:gd name="T9" fmla="*/ 7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70">
                    <a:moveTo>
                      <a:pt x="84" y="70"/>
                    </a:moveTo>
                    <a:lnTo>
                      <a:pt x="80" y="0"/>
                    </a:lnTo>
                    <a:lnTo>
                      <a:pt x="7" y="0"/>
                    </a:lnTo>
                    <a:lnTo>
                      <a:pt x="0" y="70"/>
                    </a:lnTo>
                    <a:lnTo>
                      <a:pt x="84" y="70"/>
                    </a:lnTo>
                    <a:close/>
                  </a:path>
                </a:pathLst>
              </a:custGeom>
              <a:solidFill>
                <a:srgbClr val="B700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84" name="Freeform 54"/>
              <p:cNvSpPr/>
              <p:nvPr/>
            </p:nvSpPr>
            <p:spPr bwMode="auto">
              <a:xfrm>
                <a:off x="10507663" y="608013"/>
                <a:ext cx="133350" cy="304800"/>
              </a:xfrm>
              <a:custGeom>
                <a:avLst/>
                <a:gdLst>
                  <a:gd name="T0" fmla="*/ 0 w 84"/>
                  <a:gd name="T1" fmla="*/ 0 h 192"/>
                  <a:gd name="T2" fmla="*/ 0 w 84"/>
                  <a:gd name="T3" fmla="*/ 192 h 192"/>
                  <a:gd name="T4" fmla="*/ 41 w 84"/>
                  <a:gd name="T5" fmla="*/ 163 h 192"/>
                  <a:gd name="T6" fmla="*/ 84 w 84"/>
                  <a:gd name="T7" fmla="*/ 192 h 192"/>
                  <a:gd name="T8" fmla="*/ 84 w 84"/>
                  <a:gd name="T9" fmla="*/ 0 h 192"/>
                  <a:gd name="T10" fmla="*/ 0 w 84"/>
                  <a:gd name="T11" fmla="*/ 0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4" h="192">
                    <a:moveTo>
                      <a:pt x="0" y="0"/>
                    </a:moveTo>
                    <a:lnTo>
                      <a:pt x="0" y="192"/>
                    </a:lnTo>
                    <a:lnTo>
                      <a:pt x="41" y="163"/>
                    </a:lnTo>
                    <a:lnTo>
                      <a:pt x="84" y="192"/>
                    </a:lnTo>
                    <a:lnTo>
                      <a:pt x="8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2D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</p:grpSp>
      </p:grpSp>
      <p:sp>
        <p:nvSpPr>
          <p:cNvPr id="86" name="文本框 85"/>
          <p:cNvSpPr txBox="1"/>
          <p:nvPr/>
        </p:nvSpPr>
        <p:spPr>
          <a:xfrm>
            <a:off x="1079730" y="816279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rgbClr val="DB223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新知讲解</a:t>
            </a:r>
            <a:endParaRPr lang="zh-CN" altLang="en-US" sz="2800" b="1" dirty="0">
              <a:solidFill>
                <a:srgbClr val="DB223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2" name="组合 25"/>
          <p:cNvGrpSpPr/>
          <p:nvPr/>
        </p:nvGrpSpPr>
        <p:grpSpPr>
          <a:xfrm>
            <a:off x="3767232" y="1067491"/>
            <a:ext cx="1979407" cy="744707"/>
            <a:chOff x="3108961" y="839096"/>
            <a:chExt cx="1979407" cy="744707"/>
          </a:xfrm>
        </p:grpSpPr>
        <p:sp>
          <p:nvSpPr>
            <p:cNvPr id="54" name="圆角矩形 195"/>
            <p:cNvSpPr/>
            <p:nvPr>
              <p:custDataLst>
                <p:tags r:id="rId1"/>
              </p:custDataLst>
            </p:nvPr>
          </p:nvSpPr>
          <p:spPr>
            <a:xfrm>
              <a:off x="3108961" y="839096"/>
              <a:ext cx="1706838" cy="744707"/>
            </a:xfrm>
            <a:custGeom>
              <a:avLst/>
              <a:gdLst>
                <a:gd name="connsiteX0" fmla="*/ 0 w 1782331"/>
                <a:gd name="connsiteY0" fmla="*/ 76468 h 343228"/>
                <a:gd name="connsiteX1" fmla="*/ 76468 w 1782331"/>
                <a:gd name="connsiteY1" fmla="*/ 0 h 343228"/>
                <a:gd name="connsiteX2" fmla="*/ 1705863 w 1782331"/>
                <a:gd name="connsiteY2" fmla="*/ 0 h 343228"/>
                <a:gd name="connsiteX3" fmla="*/ 1782331 w 1782331"/>
                <a:gd name="connsiteY3" fmla="*/ 76468 h 343228"/>
                <a:gd name="connsiteX4" fmla="*/ 1782331 w 1782331"/>
                <a:gd name="connsiteY4" fmla="*/ 266760 h 343228"/>
                <a:gd name="connsiteX5" fmla="*/ 1705863 w 1782331"/>
                <a:gd name="connsiteY5" fmla="*/ 343228 h 343228"/>
                <a:gd name="connsiteX6" fmla="*/ 76468 w 1782331"/>
                <a:gd name="connsiteY6" fmla="*/ 343228 h 343228"/>
                <a:gd name="connsiteX7" fmla="*/ 0 w 1782331"/>
                <a:gd name="connsiteY7" fmla="*/ 266760 h 343228"/>
                <a:gd name="connsiteX8" fmla="*/ 0 w 1782331"/>
                <a:gd name="connsiteY8" fmla="*/ 76468 h 343228"/>
                <a:gd name="connsiteX0-1" fmla="*/ 0 w 1782331"/>
                <a:gd name="connsiteY0-2" fmla="*/ 76481 h 343241"/>
                <a:gd name="connsiteX1-3" fmla="*/ 76468 w 1782331"/>
                <a:gd name="connsiteY1-4" fmla="*/ 13 h 343241"/>
                <a:gd name="connsiteX2-5" fmla="*/ 892773 w 1782331"/>
                <a:gd name="connsiteY2-6" fmla="*/ 64307 h 343241"/>
                <a:gd name="connsiteX3-7" fmla="*/ 1705863 w 1782331"/>
                <a:gd name="connsiteY3-8" fmla="*/ 13 h 343241"/>
                <a:gd name="connsiteX4-9" fmla="*/ 1782331 w 1782331"/>
                <a:gd name="connsiteY4-10" fmla="*/ 76481 h 343241"/>
                <a:gd name="connsiteX5-11" fmla="*/ 1782331 w 1782331"/>
                <a:gd name="connsiteY5-12" fmla="*/ 266773 h 343241"/>
                <a:gd name="connsiteX6-13" fmla="*/ 1705863 w 1782331"/>
                <a:gd name="connsiteY6-14" fmla="*/ 343241 h 343241"/>
                <a:gd name="connsiteX7-15" fmla="*/ 76468 w 1782331"/>
                <a:gd name="connsiteY7-16" fmla="*/ 343241 h 343241"/>
                <a:gd name="connsiteX8-17" fmla="*/ 0 w 1782331"/>
                <a:gd name="connsiteY8-18" fmla="*/ 266773 h 343241"/>
                <a:gd name="connsiteX9" fmla="*/ 0 w 1782331"/>
                <a:gd name="connsiteY9" fmla="*/ 76481 h 343241"/>
                <a:gd name="connsiteX0-19" fmla="*/ 0 w 1782331"/>
                <a:gd name="connsiteY0-20" fmla="*/ 76481 h 343241"/>
                <a:gd name="connsiteX1-21" fmla="*/ 76468 w 1782331"/>
                <a:gd name="connsiteY1-22" fmla="*/ 13 h 343241"/>
                <a:gd name="connsiteX2-23" fmla="*/ 892773 w 1782331"/>
                <a:gd name="connsiteY2-24" fmla="*/ 64307 h 343241"/>
                <a:gd name="connsiteX3-25" fmla="*/ 1705863 w 1782331"/>
                <a:gd name="connsiteY3-26" fmla="*/ 13 h 343241"/>
                <a:gd name="connsiteX4-27" fmla="*/ 1782331 w 1782331"/>
                <a:gd name="connsiteY4-28" fmla="*/ 76481 h 343241"/>
                <a:gd name="connsiteX5-29" fmla="*/ 1782331 w 1782331"/>
                <a:gd name="connsiteY5-30" fmla="*/ 266773 h 343241"/>
                <a:gd name="connsiteX6-31" fmla="*/ 1705863 w 1782331"/>
                <a:gd name="connsiteY6-32" fmla="*/ 343241 h 343241"/>
                <a:gd name="connsiteX7-33" fmla="*/ 847677 w 1782331"/>
                <a:gd name="connsiteY7-34" fmla="*/ 308828 h 343241"/>
                <a:gd name="connsiteX8-35" fmla="*/ 76468 w 1782331"/>
                <a:gd name="connsiteY8-36" fmla="*/ 343241 h 343241"/>
                <a:gd name="connsiteX9-37" fmla="*/ 0 w 1782331"/>
                <a:gd name="connsiteY9-38" fmla="*/ 266773 h 343241"/>
                <a:gd name="connsiteX10" fmla="*/ 0 w 1782331"/>
                <a:gd name="connsiteY10" fmla="*/ 76481 h 34324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37" y="connsiteY9-38"/>
                </a:cxn>
                <a:cxn ang="0">
                  <a:pos x="connsiteX10" y="connsiteY10"/>
                </a:cxn>
              </a:cxnLst>
              <a:rect l="l" t="t" r="r" b="b"/>
              <a:pathLst>
                <a:path w="1782331" h="343241">
                  <a:moveTo>
                    <a:pt x="0" y="76481"/>
                  </a:moveTo>
                  <a:cubicBezTo>
                    <a:pt x="0" y="34249"/>
                    <a:pt x="34236" y="13"/>
                    <a:pt x="76468" y="13"/>
                  </a:cubicBezTo>
                  <a:cubicBezTo>
                    <a:pt x="346416" y="-1078"/>
                    <a:pt x="622825" y="65398"/>
                    <a:pt x="892773" y="64307"/>
                  </a:cubicBezTo>
                  <a:cubicBezTo>
                    <a:pt x="1165957" y="65398"/>
                    <a:pt x="1432679" y="-1078"/>
                    <a:pt x="1705863" y="13"/>
                  </a:cubicBezTo>
                  <a:cubicBezTo>
                    <a:pt x="1748095" y="13"/>
                    <a:pt x="1782331" y="34249"/>
                    <a:pt x="1782331" y="76481"/>
                  </a:cubicBezTo>
                  <a:lnTo>
                    <a:pt x="1782331" y="266773"/>
                  </a:lnTo>
                  <a:cubicBezTo>
                    <a:pt x="1782331" y="309005"/>
                    <a:pt x="1748095" y="343241"/>
                    <a:pt x="1705863" y="343241"/>
                  </a:cubicBezTo>
                  <a:cubicBezTo>
                    <a:pt x="1420927" y="342504"/>
                    <a:pt x="1132613" y="309565"/>
                    <a:pt x="847677" y="308828"/>
                  </a:cubicBezTo>
                  <a:lnTo>
                    <a:pt x="76468" y="343241"/>
                  </a:lnTo>
                  <a:cubicBezTo>
                    <a:pt x="34236" y="343241"/>
                    <a:pt x="0" y="309005"/>
                    <a:pt x="0" y="266773"/>
                  </a:cubicBezTo>
                  <a:lnTo>
                    <a:pt x="0" y="76481"/>
                  </a:lnTo>
                  <a:close/>
                </a:path>
              </a:pathLst>
            </a:custGeom>
            <a:solidFill>
              <a:srgbClr val="F76CB7"/>
            </a:solidFill>
            <a:ln w="19050">
              <a:solidFill>
                <a:srgbClr val="FFFFFF"/>
              </a:solidFill>
            </a:ln>
            <a:effectLst>
              <a:outerShdw blurRad="76200" dist="508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rmAutofit/>
            </a:bodyPr>
            <a:lstStyle/>
            <a:p>
              <a:pPr algn="ctr">
                <a:defRPr/>
              </a:pPr>
              <a:endParaRPr lang="zh-CN" altLang="en-US" sz="2400" dirty="0">
                <a:solidFill>
                  <a:srgbClr val="FFFFFF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55" name="TextBox 54"/>
            <p:cNvSpPr txBox="1">
              <a:spLocks noChangeArrowheads="1"/>
            </p:cNvSpPr>
            <p:nvPr/>
          </p:nvSpPr>
          <p:spPr bwMode="auto">
            <a:xfrm>
              <a:off x="3227294" y="939145"/>
              <a:ext cx="1861074" cy="60769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8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摆一摆</a:t>
              </a:r>
              <a:endPara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1195705" y="2342515"/>
            <a:ext cx="4104640" cy="607695"/>
            <a:chOff x="1700" y="4133"/>
            <a:chExt cx="6464" cy="957"/>
          </a:xfrm>
        </p:grpSpPr>
        <p:sp>
          <p:nvSpPr>
            <p:cNvPr id="59" name="TextBox 58"/>
            <p:cNvSpPr txBox="1">
              <a:spLocks noChangeArrowheads="1"/>
            </p:cNvSpPr>
            <p:nvPr/>
          </p:nvSpPr>
          <p:spPr bwMode="auto">
            <a:xfrm>
              <a:off x="1700" y="4133"/>
              <a:ext cx="6464" cy="95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8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用     摆一摆，算一算。</a:t>
              </a:r>
              <a:endPara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46" name="图片 45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527" y="4284"/>
              <a:ext cx="613" cy="806"/>
            </a:xfrm>
            <a:prstGeom prst="rect">
              <a:avLst/>
            </a:prstGeom>
          </p:spPr>
        </p:pic>
      </p:grpSp>
      <p:grpSp>
        <p:nvGrpSpPr>
          <p:cNvPr id="48" name="组合 47"/>
          <p:cNvGrpSpPr/>
          <p:nvPr/>
        </p:nvGrpSpPr>
        <p:grpSpPr>
          <a:xfrm>
            <a:off x="1156312" y="3271921"/>
            <a:ext cx="3299435" cy="583565"/>
            <a:chOff x="2879566" y="1958008"/>
            <a:chExt cx="3299435" cy="583565"/>
          </a:xfrm>
        </p:grpSpPr>
        <p:sp>
          <p:nvSpPr>
            <p:cNvPr id="49" name="文本框 48"/>
            <p:cNvSpPr txBox="1"/>
            <p:nvPr/>
          </p:nvSpPr>
          <p:spPr>
            <a:xfrm>
              <a:off x="2879566" y="1958008"/>
              <a:ext cx="798195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11</a:t>
              </a:r>
              <a:endParaRPr lang="en-US" sz="2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3497200" y="1958008"/>
              <a:ext cx="2681801" cy="5835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-     = </a:t>
              </a:r>
              <a:endPara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6" name="矩形 55"/>
            <p:cNvSpPr/>
            <p:nvPr/>
          </p:nvSpPr>
          <p:spPr bwMode="auto">
            <a:xfrm>
              <a:off x="4943588" y="1985618"/>
              <a:ext cx="468000" cy="468000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60" name="文本框 59"/>
            <p:cNvSpPr txBox="1"/>
            <p:nvPr/>
          </p:nvSpPr>
          <p:spPr>
            <a:xfrm>
              <a:off x="3876287" y="1958008"/>
              <a:ext cx="468000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9</a:t>
              </a:r>
              <a:endParaRPr lang="en-US" sz="2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2" name="TextBox 58"/>
          <p:cNvSpPr txBox="1">
            <a:spLocks noChangeArrowheads="1"/>
          </p:cNvSpPr>
          <p:nvPr/>
        </p:nvSpPr>
        <p:spPr bwMode="auto">
          <a:xfrm>
            <a:off x="3091180" y="3228975"/>
            <a:ext cx="726440" cy="6076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</a:t>
            </a:r>
            <a:endParaRPr lang="en-US" altLang="zh-CN" sz="28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grpSp>
        <p:nvGrpSpPr>
          <p:cNvPr id="63" name="组合 62"/>
          <p:cNvGrpSpPr/>
          <p:nvPr/>
        </p:nvGrpSpPr>
        <p:grpSpPr>
          <a:xfrm>
            <a:off x="4868522" y="3271921"/>
            <a:ext cx="3299435" cy="583565"/>
            <a:chOff x="2879566" y="1958008"/>
            <a:chExt cx="3299435" cy="583565"/>
          </a:xfrm>
        </p:grpSpPr>
        <p:sp>
          <p:nvSpPr>
            <p:cNvPr id="64" name="文本框 63"/>
            <p:cNvSpPr txBox="1"/>
            <p:nvPr/>
          </p:nvSpPr>
          <p:spPr>
            <a:xfrm>
              <a:off x="2879566" y="1958008"/>
              <a:ext cx="798195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16</a:t>
              </a:r>
              <a:endParaRPr lang="en-US" sz="2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7" name="文本框 66"/>
            <p:cNvSpPr txBox="1"/>
            <p:nvPr/>
          </p:nvSpPr>
          <p:spPr>
            <a:xfrm>
              <a:off x="3497200" y="1958008"/>
              <a:ext cx="2681801" cy="5835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-     = </a:t>
              </a:r>
              <a:endPara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8" name="矩形 67"/>
            <p:cNvSpPr/>
            <p:nvPr/>
          </p:nvSpPr>
          <p:spPr bwMode="auto">
            <a:xfrm>
              <a:off x="4943588" y="1985618"/>
              <a:ext cx="468000" cy="468000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69" name="文本框 68"/>
            <p:cNvSpPr txBox="1"/>
            <p:nvPr/>
          </p:nvSpPr>
          <p:spPr>
            <a:xfrm>
              <a:off x="3876287" y="1958008"/>
              <a:ext cx="468000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9</a:t>
              </a:r>
              <a:endParaRPr lang="en-US" sz="2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88" name="Picture 25" descr="7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6420" y="4287520"/>
            <a:ext cx="1489075" cy="74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" name="TextBox 58"/>
          <p:cNvSpPr txBox="1">
            <a:spLocks noChangeArrowheads="1"/>
          </p:cNvSpPr>
          <p:nvPr/>
        </p:nvSpPr>
        <p:spPr bwMode="auto">
          <a:xfrm>
            <a:off x="1079500" y="5670550"/>
            <a:ext cx="6450330" cy="6076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方法：先拿走</a:t>
            </a:r>
            <a:r>
              <a:rPr lang="en-US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根小棍，再数剩下的。</a:t>
            </a:r>
            <a:endParaRPr lang="zh-CN" altLang="en-US" sz="28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4" name="矩形 93"/>
          <p:cNvSpPr/>
          <p:nvPr/>
        </p:nvSpPr>
        <p:spPr>
          <a:xfrm>
            <a:off x="693420" y="4286250"/>
            <a:ext cx="605790" cy="749935"/>
          </a:xfrm>
          <a:prstGeom prst="rect">
            <a:avLst/>
          </a:prstGeom>
          <a:noFill/>
          <a:ln w="34925" cmpd="sng">
            <a:solidFill>
              <a:schemeClr val="accent6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6" name="矩形 95"/>
          <p:cNvSpPr/>
          <p:nvPr/>
        </p:nvSpPr>
        <p:spPr>
          <a:xfrm>
            <a:off x="4343400" y="4286250"/>
            <a:ext cx="2009775" cy="749935"/>
          </a:xfrm>
          <a:prstGeom prst="rect">
            <a:avLst/>
          </a:prstGeom>
          <a:noFill/>
          <a:ln w="34925" cmpd="sng">
            <a:solidFill>
              <a:schemeClr val="accent6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7" name="TextBox 58"/>
          <p:cNvSpPr txBox="1">
            <a:spLocks noChangeArrowheads="1"/>
          </p:cNvSpPr>
          <p:nvPr/>
        </p:nvSpPr>
        <p:spPr bwMode="auto">
          <a:xfrm>
            <a:off x="6803390" y="3228975"/>
            <a:ext cx="726440" cy="6076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7</a:t>
            </a:r>
            <a:endParaRPr lang="en-US" altLang="zh-CN" sz="28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grpSp>
        <p:nvGrpSpPr>
          <p:cNvPr id="103" name="组合 102"/>
          <p:cNvGrpSpPr/>
          <p:nvPr/>
        </p:nvGrpSpPr>
        <p:grpSpPr>
          <a:xfrm>
            <a:off x="1151255" y="4303395"/>
            <a:ext cx="2455545" cy="750570"/>
            <a:chOff x="2046" y="6750"/>
            <a:chExt cx="3867" cy="1182"/>
          </a:xfrm>
        </p:grpSpPr>
        <p:pic>
          <p:nvPicPr>
            <p:cNvPr id="70" name="Picture 25" descr="7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94" y="6752"/>
              <a:ext cx="2345" cy="1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" name="图片 70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283" y="6777"/>
              <a:ext cx="630" cy="1155"/>
            </a:xfrm>
            <a:prstGeom prst="rect">
              <a:avLst/>
            </a:prstGeom>
          </p:spPr>
        </p:pic>
        <p:pic>
          <p:nvPicPr>
            <p:cNvPr id="98" name="图片 97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794" y="6750"/>
              <a:ext cx="630" cy="1155"/>
            </a:xfrm>
            <a:prstGeom prst="rect">
              <a:avLst/>
            </a:prstGeom>
          </p:spPr>
        </p:pic>
        <p:pic>
          <p:nvPicPr>
            <p:cNvPr id="99" name="图片 98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448" y="6765"/>
              <a:ext cx="630" cy="1155"/>
            </a:xfrm>
            <a:prstGeom prst="rect">
              <a:avLst/>
            </a:prstGeom>
          </p:spPr>
        </p:pic>
        <p:pic>
          <p:nvPicPr>
            <p:cNvPr id="100" name="图片 99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046" y="6765"/>
              <a:ext cx="630" cy="1155"/>
            </a:xfrm>
            <a:prstGeom prst="rect">
              <a:avLst/>
            </a:prstGeom>
          </p:spPr>
        </p:pic>
      </p:grpSp>
      <p:grpSp>
        <p:nvGrpSpPr>
          <p:cNvPr id="104" name="组合 103"/>
          <p:cNvGrpSpPr/>
          <p:nvPr/>
        </p:nvGrpSpPr>
        <p:grpSpPr>
          <a:xfrm>
            <a:off x="693420" y="4286250"/>
            <a:ext cx="605790" cy="749935"/>
            <a:chOff x="1092" y="6750"/>
            <a:chExt cx="954" cy="1181"/>
          </a:xfrm>
        </p:grpSpPr>
        <p:pic>
          <p:nvPicPr>
            <p:cNvPr id="101" name="图片 100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416" y="6777"/>
              <a:ext cx="630" cy="1155"/>
            </a:xfrm>
            <a:prstGeom prst="rect">
              <a:avLst/>
            </a:prstGeom>
          </p:spPr>
        </p:pic>
        <p:pic>
          <p:nvPicPr>
            <p:cNvPr id="102" name="图片 101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092" y="6750"/>
              <a:ext cx="630" cy="1155"/>
            </a:xfrm>
            <a:prstGeom prst="rect">
              <a:avLst/>
            </a:prstGeom>
          </p:spPr>
        </p:pic>
      </p:grpSp>
      <p:grpSp>
        <p:nvGrpSpPr>
          <p:cNvPr id="105" name="组合 104"/>
          <p:cNvGrpSpPr/>
          <p:nvPr/>
        </p:nvGrpSpPr>
        <p:grpSpPr>
          <a:xfrm>
            <a:off x="5746750" y="4303395"/>
            <a:ext cx="605790" cy="749935"/>
            <a:chOff x="1092" y="6750"/>
            <a:chExt cx="954" cy="1181"/>
          </a:xfrm>
        </p:grpSpPr>
        <p:pic>
          <p:nvPicPr>
            <p:cNvPr id="106" name="图片 105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416" y="6777"/>
              <a:ext cx="630" cy="1155"/>
            </a:xfrm>
            <a:prstGeom prst="rect">
              <a:avLst/>
            </a:prstGeom>
          </p:spPr>
        </p:pic>
        <p:pic>
          <p:nvPicPr>
            <p:cNvPr id="107" name="图片 106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092" y="6750"/>
              <a:ext cx="630" cy="1155"/>
            </a:xfrm>
            <a:prstGeom prst="rect">
              <a:avLst/>
            </a:prstGeom>
          </p:spPr>
        </p:pic>
      </p:grpSp>
      <p:grpSp>
        <p:nvGrpSpPr>
          <p:cNvPr id="108" name="组合 107"/>
          <p:cNvGrpSpPr/>
          <p:nvPr/>
        </p:nvGrpSpPr>
        <p:grpSpPr>
          <a:xfrm>
            <a:off x="6228080" y="4286250"/>
            <a:ext cx="2455545" cy="750570"/>
            <a:chOff x="2046" y="6750"/>
            <a:chExt cx="3867" cy="1182"/>
          </a:xfrm>
        </p:grpSpPr>
        <p:pic>
          <p:nvPicPr>
            <p:cNvPr id="109" name="Picture 25" descr="7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94" y="6752"/>
              <a:ext cx="2345" cy="1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0" name="图片 109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283" y="6777"/>
              <a:ext cx="630" cy="1155"/>
            </a:xfrm>
            <a:prstGeom prst="rect">
              <a:avLst/>
            </a:prstGeom>
          </p:spPr>
        </p:pic>
        <p:pic>
          <p:nvPicPr>
            <p:cNvPr id="111" name="图片 110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794" y="6750"/>
              <a:ext cx="630" cy="1155"/>
            </a:xfrm>
            <a:prstGeom prst="rect">
              <a:avLst/>
            </a:prstGeom>
          </p:spPr>
        </p:pic>
        <p:pic>
          <p:nvPicPr>
            <p:cNvPr id="112" name="图片 111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448" y="6765"/>
              <a:ext cx="630" cy="1155"/>
            </a:xfrm>
            <a:prstGeom prst="rect">
              <a:avLst/>
            </a:prstGeom>
          </p:spPr>
        </p:pic>
        <p:pic>
          <p:nvPicPr>
            <p:cNvPr id="113" name="图片 112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046" y="6765"/>
              <a:ext cx="630" cy="1155"/>
            </a:xfrm>
            <a:prstGeom prst="rect">
              <a:avLst/>
            </a:prstGeom>
          </p:spPr>
        </p:pic>
      </p:grpSp>
      <p:sp>
        <p:nvSpPr>
          <p:cNvPr id="114" name="矩形 113"/>
          <p:cNvSpPr/>
          <p:nvPr/>
        </p:nvSpPr>
        <p:spPr>
          <a:xfrm>
            <a:off x="1195705" y="4286250"/>
            <a:ext cx="2411095" cy="794385"/>
          </a:xfrm>
          <a:prstGeom prst="rect">
            <a:avLst/>
          </a:prstGeom>
          <a:noFill/>
          <a:ln w="34925" cmpd="sng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5" name="矩形 114"/>
          <p:cNvSpPr/>
          <p:nvPr/>
        </p:nvSpPr>
        <p:spPr>
          <a:xfrm>
            <a:off x="6272530" y="4295775"/>
            <a:ext cx="2411095" cy="794385"/>
          </a:xfrm>
          <a:prstGeom prst="rect">
            <a:avLst/>
          </a:prstGeom>
          <a:noFill/>
          <a:ln w="34925" cmpd="sng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xit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2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2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xit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9" dur="2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4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  <p:bldP spid="92" grpId="0"/>
      <p:bldP spid="94" grpId="1" bldLvl="0" animBg="1"/>
      <p:bldP spid="96" grpId="1" bldLvl="0" animBg="1"/>
      <p:bldP spid="97" grpId="0"/>
      <p:bldP spid="114" grpId="1" bldLvl="0" animBg="1"/>
      <p:bldP spid="114" grpId="2" animBg="1"/>
      <p:bldP spid="115" grpId="1" bldLvl="0" animBg="1"/>
      <p:bldP spid="115" grpId="2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组合 84"/>
          <p:cNvGrpSpPr/>
          <p:nvPr/>
        </p:nvGrpSpPr>
        <p:grpSpPr>
          <a:xfrm>
            <a:off x="266700" y="703998"/>
            <a:ext cx="2809875" cy="730817"/>
            <a:chOff x="4762500" y="1227873"/>
            <a:chExt cx="3152775" cy="820002"/>
          </a:xfrm>
        </p:grpSpPr>
        <p:sp>
          <p:nvSpPr>
            <p:cNvPr id="39" name="圆角矩形 38"/>
            <p:cNvSpPr/>
            <p:nvPr/>
          </p:nvSpPr>
          <p:spPr>
            <a:xfrm>
              <a:off x="4762500" y="1227873"/>
              <a:ext cx="3152775" cy="820002"/>
            </a:xfrm>
            <a:prstGeom prst="roundRect">
              <a:avLst/>
            </a:prstGeom>
            <a:noFill/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4" name="组合 73"/>
            <p:cNvGrpSpPr/>
            <p:nvPr/>
          </p:nvGrpSpPr>
          <p:grpSpPr>
            <a:xfrm rot="0">
              <a:off x="4897451" y="1300979"/>
              <a:ext cx="515326" cy="672163"/>
              <a:chOff x="10325100" y="303213"/>
              <a:chExt cx="912815" cy="1190625"/>
            </a:xfrm>
          </p:grpSpPr>
          <p:sp>
            <p:nvSpPr>
              <p:cNvPr id="76" name="Freeform 43"/>
              <p:cNvSpPr/>
              <p:nvPr/>
            </p:nvSpPr>
            <p:spPr bwMode="auto">
              <a:xfrm>
                <a:off x="10382250" y="360363"/>
                <a:ext cx="855663" cy="455613"/>
              </a:xfrm>
              <a:custGeom>
                <a:avLst/>
                <a:gdLst>
                  <a:gd name="T0" fmla="*/ 301 w 301"/>
                  <a:gd name="T1" fmla="*/ 40 h 160"/>
                  <a:gd name="T2" fmla="*/ 260 w 301"/>
                  <a:gd name="T3" fmla="*/ 0 h 160"/>
                  <a:gd name="T4" fmla="*/ 166 w 301"/>
                  <a:gd name="T5" fmla="*/ 0 h 160"/>
                  <a:gd name="T6" fmla="*/ 41 w 301"/>
                  <a:gd name="T7" fmla="*/ 0 h 160"/>
                  <a:gd name="T8" fmla="*/ 0 w 301"/>
                  <a:gd name="T9" fmla="*/ 40 h 160"/>
                  <a:gd name="T10" fmla="*/ 0 w 301"/>
                  <a:gd name="T11" fmla="*/ 43 h 160"/>
                  <a:gd name="T12" fmla="*/ 0 w 301"/>
                  <a:gd name="T13" fmla="*/ 46 h 160"/>
                  <a:gd name="T14" fmla="*/ 0 w 301"/>
                  <a:gd name="T15" fmla="*/ 47 h 160"/>
                  <a:gd name="T16" fmla="*/ 0 w 301"/>
                  <a:gd name="T17" fmla="*/ 47 h 160"/>
                  <a:gd name="T18" fmla="*/ 41 w 301"/>
                  <a:gd name="T19" fmla="*/ 87 h 160"/>
                  <a:gd name="T20" fmla="*/ 89 w 301"/>
                  <a:gd name="T21" fmla="*/ 87 h 160"/>
                  <a:gd name="T22" fmla="*/ 89 w 301"/>
                  <a:gd name="T23" fmla="*/ 160 h 160"/>
                  <a:gd name="T24" fmla="*/ 301 w 301"/>
                  <a:gd name="T25" fmla="*/ 160 h 160"/>
                  <a:gd name="T26" fmla="*/ 301 w 301"/>
                  <a:gd name="T27" fmla="*/ 4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01" h="160">
                    <a:moveTo>
                      <a:pt x="301" y="40"/>
                    </a:moveTo>
                    <a:cubicBezTo>
                      <a:pt x="300" y="18"/>
                      <a:pt x="282" y="0"/>
                      <a:pt x="260" y="0"/>
                    </a:cubicBezTo>
                    <a:cubicBezTo>
                      <a:pt x="166" y="0"/>
                      <a:pt x="166" y="0"/>
                      <a:pt x="166" y="0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18" y="0"/>
                      <a:pt x="0" y="18"/>
                      <a:pt x="0" y="40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1" y="69"/>
                      <a:pt x="19" y="87"/>
                      <a:pt x="41" y="87"/>
                    </a:cubicBezTo>
                    <a:cubicBezTo>
                      <a:pt x="89" y="87"/>
                      <a:pt x="89" y="87"/>
                      <a:pt x="89" y="87"/>
                    </a:cubicBezTo>
                    <a:cubicBezTo>
                      <a:pt x="89" y="160"/>
                      <a:pt x="89" y="160"/>
                      <a:pt x="89" y="160"/>
                    </a:cubicBezTo>
                    <a:cubicBezTo>
                      <a:pt x="301" y="160"/>
                      <a:pt x="301" y="160"/>
                      <a:pt x="301" y="160"/>
                    </a:cubicBezTo>
                    <a:cubicBezTo>
                      <a:pt x="301" y="40"/>
                      <a:pt x="301" y="40"/>
                      <a:pt x="301" y="40"/>
                    </a:cubicBezTo>
                  </a:path>
                </a:pathLst>
              </a:custGeom>
              <a:solidFill>
                <a:srgbClr val="F9EE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77" name="Freeform 44"/>
              <p:cNvSpPr/>
              <p:nvPr/>
            </p:nvSpPr>
            <p:spPr bwMode="auto">
              <a:xfrm>
                <a:off x="10375900" y="396875"/>
                <a:ext cx="38100" cy="52388"/>
              </a:xfrm>
              <a:custGeom>
                <a:avLst/>
                <a:gdLst>
                  <a:gd name="T0" fmla="*/ 13 w 13"/>
                  <a:gd name="T1" fmla="*/ 0 h 18"/>
                  <a:gd name="T2" fmla="*/ 0 w 13"/>
                  <a:gd name="T3" fmla="*/ 0 h 18"/>
                  <a:gd name="T4" fmla="*/ 0 w 13"/>
                  <a:gd name="T5" fmla="*/ 18 h 18"/>
                  <a:gd name="T6" fmla="*/ 3 w 13"/>
                  <a:gd name="T7" fmla="*/ 18 h 18"/>
                  <a:gd name="T8" fmla="*/ 13 w 13"/>
                  <a:gd name="T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8">
                    <a:moveTo>
                      <a:pt x="1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5" y="11"/>
                      <a:pt x="8" y="5"/>
                      <a:pt x="13" y="0"/>
                    </a:cubicBezTo>
                  </a:path>
                </a:pathLst>
              </a:custGeom>
              <a:solidFill>
                <a:srgbClr val="F9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78" name="Freeform 45"/>
              <p:cNvSpPr/>
              <p:nvPr/>
            </p:nvSpPr>
            <p:spPr bwMode="auto">
              <a:xfrm>
                <a:off x="10385425" y="396875"/>
                <a:ext cx="852488" cy="168275"/>
              </a:xfrm>
              <a:custGeom>
                <a:avLst/>
                <a:gdLst>
                  <a:gd name="T0" fmla="*/ 241 w 300"/>
                  <a:gd name="T1" fmla="*/ 0 h 59"/>
                  <a:gd name="T2" fmla="*/ 239 w 300"/>
                  <a:gd name="T3" fmla="*/ 0 h 59"/>
                  <a:gd name="T4" fmla="*/ 10 w 300"/>
                  <a:gd name="T5" fmla="*/ 0 h 59"/>
                  <a:gd name="T6" fmla="*/ 0 w 300"/>
                  <a:gd name="T7" fmla="*/ 18 h 59"/>
                  <a:gd name="T8" fmla="*/ 259 w 300"/>
                  <a:gd name="T9" fmla="*/ 18 h 59"/>
                  <a:gd name="T10" fmla="*/ 300 w 300"/>
                  <a:gd name="T11" fmla="*/ 59 h 59"/>
                  <a:gd name="T12" fmla="*/ 300 w 300"/>
                  <a:gd name="T13" fmla="*/ 59 h 59"/>
                  <a:gd name="T14" fmla="*/ 241 w 300"/>
                  <a:gd name="T15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00" h="59">
                    <a:moveTo>
                      <a:pt x="241" y="0"/>
                    </a:moveTo>
                    <a:cubicBezTo>
                      <a:pt x="241" y="0"/>
                      <a:pt x="240" y="0"/>
                      <a:pt x="239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5"/>
                      <a:pt x="2" y="11"/>
                      <a:pt x="0" y="18"/>
                    </a:cubicBezTo>
                    <a:cubicBezTo>
                      <a:pt x="259" y="18"/>
                      <a:pt x="259" y="18"/>
                      <a:pt x="259" y="18"/>
                    </a:cubicBezTo>
                    <a:cubicBezTo>
                      <a:pt x="281" y="18"/>
                      <a:pt x="299" y="36"/>
                      <a:pt x="300" y="59"/>
                    </a:cubicBezTo>
                    <a:cubicBezTo>
                      <a:pt x="300" y="59"/>
                      <a:pt x="300" y="59"/>
                      <a:pt x="300" y="59"/>
                    </a:cubicBezTo>
                    <a:cubicBezTo>
                      <a:pt x="300" y="25"/>
                      <a:pt x="297" y="0"/>
                      <a:pt x="241" y="0"/>
                    </a:cubicBezTo>
                  </a:path>
                </a:pathLst>
              </a:cu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79" name="Freeform 46"/>
              <p:cNvSpPr/>
              <p:nvPr/>
            </p:nvSpPr>
            <p:spPr bwMode="auto">
              <a:xfrm>
                <a:off x="10375900" y="496888"/>
                <a:ext cx="23813" cy="53975"/>
              </a:xfrm>
              <a:custGeom>
                <a:avLst/>
                <a:gdLst>
                  <a:gd name="T0" fmla="*/ 2 w 8"/>
                  <a:gd name="T1" fmla="*/ 0 h 19"/>
                  <a:gd name="T2" fmla="*/ 0 w 8"/>
                  <a:gd name="T3" fmla="*/ 0 h 19"/>
                  <a:gd name="T4" fmla="*/ 0 w 8"/>
                  <a:gd name="T5" fmla="*/ 19 h 19"/>
                  <a:gd name="T6" fmla="*/ 8 w 8"/>
                  <a:gd name="T7" fmla="*/ 19 h 19"/>
                  <a:gd name="T8" fmla="*/ 2 w 8"/>
                  <a:gd name="T9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19">
                    <a:moveTo>
                      <a:pt x="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4" y="13"/>
                      <a:pt x="2" y="7"/>
                      <a:pt x="2" y="0"/>
                    </a:cubicBezTo>
                  </a:path>
                </a:pathLst>
              </a:custGeom>
              <a:solidFill>
                <a:srgbClr val="F9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80" name="Freeform 47"/>
              <p:cNvSpPr/>
              <p:nvPr/>
            </p:nvSpPr>
            <p:spPr bwMode="auto">
              <a:xfrm>
                <a:off x="10382250" y="496888"/>
                <a:ext cx="855663" cy="168275"/>
              </a:xfrm>
              <a:custGeom>
                <a:avLst/>
                <a:gdLst>
                  <a:gd name="T0" fmla="*/ 242 w 301"/>
                  <a:gd name="T1" fmla="*/ 0 h 59"/>
                  <a:gd name="T2" fmla="*/ 240 w 301"/>
                  <a:gd name="T3" fmla="*/ 0 h 59"/>
                  <a:gd name="T4" fmla="*/ 0 w 301"/>
                  <a:gd name="T5" fmla="*/ 0 h 59"/>
                  <a:gd name="T6" fmla="*/ 6 w 301"/>
                  <a:gd name="T7" fmla="*/ 19 h 59"/>
                  <a:gd name="T8" fmla="*/ 260 w 301"/>
                  <a:gd name="T9" fmla="*/ 19 h 59"/>
                  <a:gd name="T10" fmla="*/ 301 w 301"/>
                  <a:gd name="T11" fmla="*/ 59 h 59"/>
                  <a:gd name="T12" fmla="*/ 301 w 301"/>
                  <a:gd name="T13" fmla="*/ 59 h 59"/>
                  <a:gd name="T14" fmla="*/ 242 w 301"/>
                  <a:gd name="T15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01" h="59">
                    <a:moveTo>
                      <a:pt x="242" y="0"/>
                    </a:moveTo>
                    <a:cubicBezTo>
                      <a:pt x="242" y="0"/>
                      <a:pt x="241" y="0"/>
                      <a:pt x="24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"/>
                      <a:pt x="2" y="13"/>
                      <a:pt x="6" y="19"/>
                    </a:cubicBezTo>
                    <a:cubicBezTo>
                      <a:pt x="260" y="19"/>
                      <a:pt x="260" y="19"/>
                      <a:pt x="260" y="19"/>
                    </a:cubicBezTo>
                    <a:cubicBezTo>
                      <a:pt x="282" y="19"/>
                      <a:pt x="300" y="37"/>
                      <a:pt x="301" y="59"/>
                    </a:cubicBezTo>
                    <a:cubicBezTo>
                      <a:pt x="301" y="59"/>
                      <a:pt x="301" y="59"/>
                      <a:pt x="301" y="59"/>
                    </a:cubicBezTo>
                    <a:cubicBezTo>
                      <a:pt x="301" y="26"/>
                      <a:pt x="298" y="0"/>
                      <a:pt x="242" y="0"/>
                    </a:cubicBezTo>
                  </a:path>
                </a:pathLst>
              </a:cu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81" name="Freeform 48"/>
              <p:cNvSpPr/>
              <p:nvPr/>
            </p:nvSpPr>
            <p:spPr bwMode="auto">
              <a:xfrm>
                <a:off x="10325102" y="303213"/>
                <a:ext cx="912813" cy="1139824"/>
              </a:xfrm>
              <a:custGeom>
                <a:avLst/>
                <a:gdLst>
                  <a:gd name="T0" fmla="*/ 260 w 321"/>
                  <a:gd name="T1" fmla="*/ 107 h 400"/>
                  <a:gd name="T2" fmla="*/ 260 w 321"/>
                  <a:gd name="T3" fmla="*/ 107 h 400"/>
                  <a:gd name="T4" fmla="*/ 195 w 321"/>
                  <a:gd name="T5" fmla="*/ 107 h 400"/>
                  <a:gd name="T6" fmla="*/ 61 w 321"/>
                  <a:gd name="T7" fmla="*/ 107 h 400"/>
                  <a:gd name="T8" fmla="*/ 20 w 321"/>
                  <a:gd name="T9" fmla="*/ 67 h 400"/>
                  <a:gd name="T10" fmla="*/ 20 w 321"/>
                  <a:gd name="T11" fmla="*/ 67 h 400"/>
                  <a:gd name="T12" fmla="*/ 20 w 321"/>
                  <a:gd name="T13" fmla="*/ 66 h 400"/>
                  <a:gd name="T14" fmla="*/ 20 w 321"/>
                  <a:gd name="T15" fmla="*/ 63 h 400"/>
                  <a:gd name="T16" fmla="*/ 20 w 321"/>
                  <a:gd name="T17" fmla="*/ 60 h 400"/>
                  <a:gd name="T18" fmla="*/ 61 w 321"/>
                  <a:gd name="T19" fmla="*/ 20 h 400"/>
                  <a:gd name="T20" fmla="*/ 186 w 321"/>
                  <a:gd name="T21" fmla="*/ 20 h 400"/>
                  <a:gd name="T22" fmla="*/ 280 w 321"/>
                  <a:gd name="T23" fmla="*/ 20 h 400"/>
                  <a:gd name="T24" fmla="*/ 321 w 321"/>
                  <a:gd name="T25" fmla="*/ 60 h 400"/>
                  <a:gd name="T26" fmla="*/ 260 w 321"/>
                  <a:gd name="T27" fmla="*/ 1 h 400"/>
                  <a:gd name="T28" fmla="*/ 61 w 321"/>
                  <a:gd name="T29" fmla="*/ 1 h 400"/>
                  <a:gd name="T30" fmla="*/ 0 w 321"/>
                  <a:gd name="T31" fmla="*/ 62 h 400"/>
                  <a:gd name="T32" fmla="*/ 0 w 321"/>
                  <a:gd name="T33" fmla="*/ 106 h 400"/>
                  <a:gd name="T34" fmla="*/ 0 w 321"/>
                  <a:gd name="T35" fmla="*/ 106 h 400"/>
                  <a:gd name="T36" fmla="*/ 0 w 321"/>
                  <a:gd name="T37" fmla="*/ 339 h 400"/>
                  <a:gd name="T38" fmla="*/ 61 w 321"/>
                  <a:gd name="T39" fmla="*/ 400 h 400"/>
                  <a:gd name="T40" fmla="*/ 260 w 321"/>
                  <a:gd name="T41" fmla="*/ 400 h 400"/>
                  <a:gd name="T42" fmla="*/ 321 w 321"/>
                  <a:gd name="T43" fmla="*/ 339 h 400"/>
                  <a:gd name="T44" fmla="*/ 321 w 321"/>
                  <a:gd name="T45" fmla="*/ 151 h 400"/>
                  <a:gd name="T46" fmla="*/ 260 w 321"/>
                  <a:gd name="T47" fmla="*/ 107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21" h="400">
                    <a:moveTo>
                      <a:pt x="260" y="107"/>
                    </a:moveTo>
                    <a:cubicBezTo>
                      <a:pt x="260" y="107"/>
                      <a:pt x="260" y="107"/>
                      <a:pt x="260" y="107"/>
                    </a:cubicBezTo>
                    <a:cubicBezTo>
                      <a:pt x="195" y="107"/>
                      <a:pt x="195" y="107"/>
                      <a:pt x="195" y="107"/>
                    </a:cubicBezTo>
                    <a:cubicBezTo>
                      <a:pt x="61" y="107"/>
                      <a:pt x="61" y="107"/>
                      <a:pt x="61" y="107"/>
                    </a:cubicBezTo>
                    <a:cubicBezTo>
                      <a:pt x="39" y="107"/>
                      <a:pt x="21" y="89"/>
                      <a:pt x="20" y="67"/>
                    </a:cubicBezTo>
                    <a:cubicBezTo>
                      <a:pt x="20" y="67"/>
                      <a:pt x="20" y="67"/>
                      <a:pt x="20" y="67"/>
                    </a:cubicBezTo>
                    <a:cubicBezTo>
                      <a:pt x="20" y="66"/>
                      <a:pt x="20" y="66"/>
                      <a:pt x="20" y="66"/>
                    </a:cubicBezTo>
                    <a:cubicBezTo>
                      <a:pt x="20" y="63"/>
                      <a:pt x="20" y="63"/>
                      <a:pt x="20" y="63"/>
                    </a:cubicBezTo>
                    <a:cubicBezTo>
                      <a:pt x="20" y="60"/>
                      <a:pt x="20" y="60"/>
                      <a:pt x="20" y="60"/>
                    </a:cubicBezTo>
                    <a:cubicBezTo>
                      <a:pt x="20" y="38"/>
                      <a:pt x="38" y="20"/>
                      <a:pt x="61" y="20"/>
                    </a:cubicBezTo>
                    <a:cubicBezTo>
                      <a:pt x="186" y="20"/>
                      <a:pt x="186" y="20"/>
                      <a:pt x="186" y="20"/>
                    </a:cubicBezTo>
                    <a:cubicBezTo>
                      <a:pt x="280" y="20"/>
                      <a:pt x="280" y="20"/>
                      <a:pt x="280" y="20"/>
                    </a:cubicBezTo>
                    <a:cubicBezTo>
                      <a:pt x="302" y="20"/>
                      <a:pt x="320" y="38"/>
                      <a:pt x="321" y="60"/>
                    </a:cubicBezTo>
                    <a:cubicBezTo>
                      <a:pt x="321" y="26"/>
                      <a:pt x="318" y="0"/>
                      <a:pt x="260" y="1"/>
                    </a:cubicBezTo>
                    <a:cubicBezTo>
                      <a:pt x="61" y="1"/>
                      <a:pt x="61" y="1"/>
                      <a:pt x="61" y="1"/>
                    </a:cubicBezTo>
                    <a:cubicBezTo>
                      <a:pt x="27" y="1"/>
                      <a:pt x="0" y="28"/>
                      <a:pt x="0" y="62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339"/>
                      <a:pt x="0" y="339"/>
                      <a:pt x="0" y="339"/>
                    </a:cubicBezTo>
                    <a:cubicBezTo>
                      <a:pt x="0" y="373"/>
                      <a:pt x="27" y="400"/>
                      <a:pt x="61" y="400"/>
                    </a:cubicBezTo>
                    <a:cubicBezTo>
                      <a:pt x="260" y="400"/>
                      <a:pt x="260" y="400"/>
                      <a:pt x="260" y="400"/>
                    </a:cubicBezTo>
                    <a:cubicBezTo>
                      <a:pt x="294" y="400"/>
                      <a:pt x="321" y="373"/>
                      <a:pt x="321" y="339"/>
                    </a:cubicBezTo>
                    <a:cubicBezTo>
                      <a:pt x="321" y="151"/>
                      <a:pt x="321" y="151"/>
                      <a:pt x="321" y="151"/>
                    </a:cubicBezTo>
                    <a:cubicBezTo>
                      <a:pt x="321" y="117"/>
                      <a:pt x="294" y="107"/>
                      <a:pt x="260" y="107"/>
                    </a:cubicBezTo>
                    <a:close/>
                  </a:path>
                </a:pathLst>
              </a:custGeom>
              <a:solidFill>
                <a:srgbClr val="AA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82" name="Freeform 49"/>
              <p:cNvSpPr/>
              <p:nvPr/>
            </p:nvSpPr>
            <p:spPr bwMode="auto">
              <a:xfrm>
                <a:off x="10325100" y="508000"/>
                <a:ext cx="912813" cy="985838"/>
              </a:xfrm>
              <a:custGeom>
                <a:avLst/>
                <a:gdLst>
                  <a:gd name="T0" fmla="*/ 321 w 321"/>
                  <a:gd name="T1" fmla="*/ 285 h 346"/>
                  <a:gd name="T2" fmla="*/ 260 w 321"/>
                  <a:gd name="T3" fmla="*/ 346 h 346"/>
                  <a:gd name="T4" fmla="*/ 61 w 321"/>
                  <a:gd name="T5" fmla="*/ 346 h 346"/>
                  <a:gd name="T6" fmla="*/ 0 w 321"/>
                  <a:gd name="T7" fmla="*/ 285 h 346"/>
                  <a:gd name="T8" fmla="*/ 0 w 321"/>
                  <a:gd name="T9" fmla="*/ 0 h 346"/>
                  <a:gd name="T10" fmla="*/ 61 w 321"/>
                  <a:gd name="T11" fmla="*/ 53 h 346"/>
                  <a:gd name="T12" fmla="*/ 260 w 321"/>
                  <a:gd name="T13" fmla="*/ 53 h 346"/>
                  <a:gd name="T14" fmla="*/ 321 w 321"/>
                  <a:gd name="T15" fmla="*/ 99 h 346"/>
                  <a:gd name="T16" fmla="*/ 321 w 321"/>
                  <a:gd name="T17" fmla="*/ 285 h 3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1" h="346">
                    <a:moveTo>
                      <a:pt x="321" y="285"/>
                    </a:moveTo>
                    <a:cubicBezTo>
                      <a:pt x="321" y="319"/>
                      <a:pt x="293" y="346"/>
                      <a:pt x="260" y="346"/>
                    </a:cubicBezTo>
                    <a:cubicBezTo>
                      <a:pt x="61" y="346"/>
                      <a:pt x="61" y="346"/>
                      <a:pt x="61" y="346"/>
                    </a:cubicBezTo>
                    <a:cubicBezTo>
                      <a:pt x="27" y="346"/>
                      <a:pt x="0" y="319"/>
                      <a:pt x="0" y="28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3" y="52"/>
                      <a:pt x="61" y="53"/>
                    </a:cubicBezTo>
                    <a:cubicBezTo>
                      <a:pt x="260" y="53"/>
                      <a:pt x="260" y="53"/>
                      <a:pt x="260" y="53"/>
                    </a:cubicBezTo>
                    <a:cubicBezTo>
                      <a:pt x="293" y="53"/>
                      <a:pt x="321" y="66"/>
                      <a:pt x="321" y="99"/>
                    </a:cubicBezTo>
                    <a:lnTo>
                      <a:pt x="321" y="285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83" name="Freeform 53"/>
              <p:cNvSpPr/>
              <p:nvPr/>
            </p:nvSpPr>
            <p:spPr bwMode="auto">
              <a:xfrm>
                <a:off x="10507663" y="496888"/>
                <a:ext cx="133350" cy="111125"/>
              </a:xfrm>
              <a:custGeom>
                <a:avLst/>
                <a:gdLst>
                  <a:gd name="T0" fmla="*/ 84 w 84"/>
                  <a:gd name="T1" fmla="*/ 70 h 70"/>
                  <a:gd name="T2" fmla="*/ 80 w 84"/>
                  <a:gd name="T3" fmla="*/ 0 h 70"/>
                  <a:gd name="T4" fmla="*/ 7 w 84"/>
                  <a:gd name="T5" fmla="*/ 0 h 70"/>
                  <a:gd name="T6" fmla="*/ 0 w 84"/>
                  <a:gd name="T7" fmla="*/ 70 h 70"/>
                  <a:gd name="T8" fmla="*/ 84 w 84"/>
                  <a:gd name="T9" fmla="*/ 7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70">
                    <a:moveTo>
                      <a:pt x="84" y="70"/>
                    </a:moveTo>
                    <a:lnTo>
                      <a:pt x="80" y="0"/>
                    </a:lnTo>
                    <a:lnTo>
                      <a:pt x="7" y="0"/>
                    </a:lnTo>
                    <a:lnTo>
                      <a:pt x="0" y="70"/>
                    </a:lnTo>
                    <a:lnTo>
                      <a:pt x="84" y="70"/>
                    </a:lnTo>
                    <a:close/>
                  </a:path>
                </a:pathLst>
              </a:custGeom>
              <a:solidFill>
                <a:srgbClr val="B700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84" name="Freeform 54"/>
              <p:cNvSpPr/>
              <p:nvPr/>
            </p:nvSpPr>
            <p:spPr bwMode="auto">
              <a:xfrm>
                <a:off x="10507663" y="608013"/>
                <a:ext cx="133350" cy="304800"/>
              </a:xfrm>
              <a:custGeom>
                <a:avLst/>
                <a:gdLst>
                  <a:gd name="T0" fmla="*/ 0 w 84"/>
                  <a:gd name="T1" fmla="*/ 0 h 192"/>
                  <a:gd name="T2" fmla="*/ 0 w 84"/>
                  <a:gd name="T3" fmla="*/ 192 h 192"/>
                  <a:gd name="T4" fmla="*/ 41 w 84"/>
                  <a:gd name="T5" fmla="*/ 163 h 192"/>
                  <a:gd name="T6" fmla="*/ 84 w 84"/>
                  <a:gd name="T7" fmla="*/ 192 h 192"/>
                  <a:gd name="T8" fmla="*/ 84 w 84"/>
                  <a:gd name="T9" fmla="*/ 0 h 192"/>
                  <a:gd name="T10" fmla="*/ 0 w 84"/>
                  <a:gd name="T11" fmla="*/ 0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4" h="192">
                    <a:moveTo>
                      <a:pt x="0" y="0"/>
                    </a:moveTo>
                    <a:lnTo>
                      <a:pt x="0" y="192"/>
                    </a:lnTo>
                    <a:lnTo>
                      <a:pt x="41" y="163"/>
                    </a:lnTo>
                    <a:lnTo>
                      <a:pt x="84" y="192"/>
                    </a:lnTo>
                    <a:lnTo>
                      <a:pt x="8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2D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</p:grpSp>
      </p:grpSp>
      <p:sp>
        <p:nvSpPr>
          <p:cNvPr id="86" name="文本框 85"/>
          <p:cNvSpPr txBox="1"/>
          <p:nvPr/>
        </p:nvSpPr>
        <p:spPr>
          <a:xfrm>
            <a:off x="1079730" y="816279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rgbClr val="DB223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新知讲解</a:t>
            </a:r>
            <a:endParaRPr lang="zh-CN" altLang="en-US" sz="2800" b="1" dirty="0">
              <a:solidFill>
                <a:srgbClr val="DB223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2" name="组合 25"/>
          <p:cNvGrpSpPr/>
          <p:nvPr/>
        </p:nvGrpSpPr>
        <p:grpSpPr>
          <a:xfrm>
            <a:off x="3646516" y="1097349"/>
            <a:ext cx="2961566" cy="744842"/>
            <a:chOff x="3108779" y="839096"/>
            <a:chExt cx="1861074" cy="744707"/>
          </a:xfrm>
        </p:grpSpPr>
        <p:sp>
          <p:nvSpPr>
            <p:cNvPr id="54" name="圆角矩形 195"/>
            <p:cNvSpPr/>
            <p:nvPr>
              <p:custDataLst>
                <p:tags r:id="rId1"/>
              </p:custDataLst>
            </p:nvPr>
          </p:nvSpPr>
          <p:spPr>
            <a:xfrm>
              <a:off x="3108961" y="839096"/>
              <a:ext cx="1706838" cy="744707"/>
            </a:xfrm>
            <a:custGeom>
              <a:avLst/>
              <a:gdLst>
                <a:gd name="connsiteX0" fmla="*/ 0 w 1782331"/>
                <a:gd name="connsiteY0" fmla="*/ 76468 h 343228"/>
                <a:gd name="connsiteX1" fmla="*/ 76468 w 1782331"/>
                <a:gd name="connsiteY1" fmla="*/ 0 h 343228"/>
                <a:gd name="connsiteX2" fmla="*/ 1705863 w 1782331"/>
                <a:gd name="connsiteY2" fmla="*/ 0 h 343228"/>
                <a:gd name="connsiteX3" fmla="*/ 1782331 w 1782331"/>
                <a:gd name="connsiteY3" fmla="*/ 76468 h 343228"/>
                <a:gd name="connsiteX4" fmla="*/ 1782331 w 1782331"/>
                <a:gd name="connsiteY4" fmla="*/ 266760 h 343228"/>
                <a:gd name="connsiteX5" fmla="*/ 1705863 w 1782331"/>
                <a:gd name="connsiteY5" fmla="*/ 343228 h 343228"/>
                <a:gd name="connsiteX6" fmla="*/ 76468 w 1782331"/>
                <a:gd name="connsiteY6" fmla="*/ 343228 h 343228"/>
                <a:gd name="connsiteX7" fmla="*/ 0 w 1782331"/>
                <a:gd name="connsiteY7" fmla="*/ 266760 h 343228"/>
                <a:gd name="connsiteX8" fmla="*/ 0 w 1782331"/>
                <a:gd name="connsiteY8" fmla="*/ 76468 h 343228"/>
                <a:gd name="connsiteX0-1" fmla="*/ 0 w 1782331"/>
                <a:gd name="connsiteY0-2" fmla="*/ 76481 h 343241"/>
                <a:gd name="connsiteX1-3" fmla="*/ 76468 w 1782331"/>
                <a:gd name="connsiteY1-4" fmla="*/ 13 h 343241"/>
                <a:gd name="connsiteX2-5" fmla="*/ 892773 w 1782331"/>
                <a:gd name="connsiteY2-6" fmla="*/ 64307 h 343241"/>
                <a:gd name="connsiteX3-7" fmla="*/ 1705863 w 1782331"/>
                <a:gd name="connsiteY3-8" fmla="*/ 13 h 343241"/>
                <a:gd name="connsiteX4-9" fmla="*/ 1782331 w 1782331"/>
                <a:gd name="connsiteY4-10" fmla="*/ 76481 h 343241"/>
                <a:gd name="connsiteX5-11" fmla="*/ 1782331 w 1782331"/>
                <a:gd name="connsiteY5-12" fmla="*/ 266773 h 343241"/>
                <a:gd name="connsiteX6-13" fmla="*/ 1705863 w 1782331"/>
                <a:gd name="connsiteY6-14" fmla="*/ 343241 h 343241"/>
                <a:gd name="connsiteX7-15" fmla="*/ 76468 w 1782331"/>
                <a:gd name="connsiteY7-16" fmla="*/ 343241 h 343241"/>
                <a:gd name="connsiteX8-17" fmla="*/ 0 w 1782331"/>
                <a:gd name="connsiteY8-18" fmla="*/ 266773 h 343241"/>
                <a:gd name="connsiteX9" fmla="*/ 0 w 1782331"/>
                <a:gd name="connsiteY9" fmla="*/ 76481 h 343241"/>
                <a:gd name="connsiteX0-19" fmla="*/ 0 w 1782331"/>
                <a:gd name="connsiteY0-20" fmla="*/ 76481 h 343241"/>
                <a:gd name="connsiteX1-21" fmla="*/ 76468 w 1782331"/>
                <a:gd name="connsiteY1-22" fmla="*/ 13 h 343241"/>
                <a:gd name="connsiteX2-23" fmla="*/ 892773 w 1782331"/>
                <a:gd name="connsiteY2-24" fmla="*/ 64307 h 343241"/>
                <a:gd name="connsiteX3-25" fmla="*/ 1705863 w 1782331"/>
                <a:gd name="connsiteY3-26" fmla="*/ 13 h 343241"/>
                <a:gd name="connsiteX4-27" fmla="*/ 1782331 w 1782331"/>
                <a:gd name="connsiteY4-28" fmla="*/ 76481 h 343241"/>
                <a:gd name="connsiteX5-29" fmla="*/ 1782331 w 1782331"/>
                <a:gd name="connsiteY5-30" fmla="*/ 266773 h 343241"/>
                <a:gd name="connsiteX6-31" fmla="*/ 1705863 w 1782331"/>
                <a:gd name="connsiteY6-32" fmla="*/ 343241 h 343241"/>
                <a:gd name="connsiteX7-33" fmla="*/ 847677 w 1782331"/>
                <a:gd name="connsiteY7-34" fmla="*/ 308828 h 343241"/>
                <a:gd name="connsiteX8-35" fmla="*/ 76468 w 1782331"/>
                <a:gd name="connsiteY8-36" fmla="*/ 343241 h 343241"/>
                <a:gd name="connsiteX9-37" fmla="*/ 0 w 1782331"/>
                <a:gd name="connsiteY9-38" fmla="*/ 266773 h 343241"/>
                <a:gd name="connsiteX10" fmla="*/ 0 w 1782331"/>
                <a:gd name="connsiteY10" fmla="*/ 76481 h 34324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37" y="connsiteY9-38"/>
                </a:cxn>
                <a:cxn ang="0">
                  <a:pos x="connsiteX10" y="connsiteY10"/>
                </a:cxn>
              </a:cxnLst>
              <a:rect l="l" t="t" r="r" b="b"/>
              <a:pathLst>
                <a:path w="1782331" h="343241">
                  <a:moveTo>
                    <a:pt x="0" y="76481"/>
                  </a:moveTo>
                  <a:cubicBezTo>
                    <a:pt x="0" y="34249"/>
                    <a:pt x="34236" y="13"/>
                    <a:pt x="76468" y="13"/>
                  </a:cubicBezTo>
                  <a:cubicBezTo>
                    <a:pt x="346416" y="-1078"/>
                    <a:pt x="622825" y="65398"/>
                    <a:pt x="892773" y="64307"/>
                  </a:cubicBezTo>
                  <a:cubicBezTo>
                    <a:pt x="1165957" y="65398"/>
                    <a:pt x="1432679" y="-1078"/>
                    <a:pt x="1705863" y="13"/>
                  </a:cubicBezTo>
                  <a:cubicBezTo>
                    <a:pt x="1748095" y="13"/>
                    <a:pt x="1782331" y="34249"/>
                    <a:pt x="1782331" y="76481"/>
                  </a:cubicBezTo>
                  <a:lnTo>
                    <a:pt x="1782331" y="266773"/>
                  </a:lnTo>
                  <a:cubicBezTo>
                    <a:pt x="1782331" y="309005"/>
                    <a:pt x="1748095" y="343241"/>
                    <a:pt x="1705863" y="343241"/>
                  </a:cubicBezTo>
                  <a:cubicBezTo>
                    <a:pt x="1420927" y="342504"/>
                    <a:pt x="1132613" y="309565"/>
                    <a:pt x="847677" y="308828"/>
                  </a:cubicBezTo>
                  <a:lnTo>
                    <a:pt x="76468" y="343241"/>
                  </a:lnTo>
                  <a:cubicBezTo>
                    <a:pt x="34236" y="343241"/>
                    <a:pt x="0" y="309005"/>
                    <a:pt x="0" y="266773"/>
                  </a:cubicBezTo>
                  <a:lnTo>
                    <a:pt x="0" y="76481"/>
                  </a:lnTo>
                  <a:close/>
                </a:path>
              </a:pathLst>
            </a:custGeom>
            <a:solidFill>
              <a:srgbClr val="F76CB7"/>
            </a:solidFill>
            <a:ln w="19050">
              <a:solidFill>
                <a:srgbClr val="FFFFFF"/>
              </a:solidFill>
            </a:ln>
            <a:effectLst>
              <a:outerShdw blurRad="76200" dist="508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rmAutofit/>
            </a:bodyPr>
            <a:lstStyle/>
            <a:p>
              <a:pPr algn="ctr">
                <a:defRPr/>
              </a:pPr>
              <a:endParaRPr lang="zh-CN" altLang="en-US" sz="2400" dirty="0">
                <a:solidFill>
                  <a:srgbClr val="FFFFFF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55" name="TextBox 54"/>
            <p:cNvSpPr txBox="1">
              <a:spLocks noChangeArrowheads="1"/>
            </p:cNvSpPr>
            <p:nvPr/>
          </p:nvSpPr>
          <p:spPr bwMode="auto">
            <a:xfrm>
              <a:off x="3108779" y="907401"/>
              <a:ext cx="1861074" cy="60758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8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圈一圈，算一算</a:t>
              </a:r>
              <a:endPara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575287" y="4889266"/>
            <a:ext cx="3299435" cy="583565"/>
            <a:chOff x="2879566" y="1958008"/>
            <a:chExt cx="3299435" cy="583565"/>
          </a:xfrm>
        </p:grpSpPr>
        <p:sp>
          <p:nvSpPr>
            <p:cNvPr id="49" name="文本框 48"/>
            <p:cNvSpPr txBox="1"/>
            <p:nvPr/>
          </p:nvSpPr>
          <p:spPr>
            <a:xfrm>
              <a:off x="2879566" y="1958008"/>
              <a:ext cx="798195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14</a:t>
              </a:r>
              <a:endParaRPr lang="en-US" sz="2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3497200" y="1958008"/>
              <a:ext cx="2681801" cy="5835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-     = </a:t>
              </a:r>
              <a:endPara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6" name="矩形 55"/>
            <p:cNvSpPr/>
            <p:nvPr/>
          </p:nvSpPr>
          <p:spPr bwMode="auto">
            <a:xfrm>
              <a:off x="4943588" y="1985618"/>
              <a:ext cx="468000" cy="468000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60" name="文本框 59"/>
            <p:cNvSpPr txBox="1"/>
            <p:nvPr/>
          </p:nvSpPr>
          <p:spPr>
            <a:xfrm>
              <a:off x="3876287" y="1958008"/>
              <a:ext cx="468000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9</a:t>
              </a:r>
              <a:endParaRPr lang="en-US" sz="2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2" name="TextBox 58"/>
          <p:cNvSpPr txBox="1">
            <a:spLocks noChangeArrowheads="1"/>
          </p:cNvSpPr>
          <p:nvPr/>
        </p:nvSpPr>
        <p:spPr bwMode="auto">
          <a:xfrm>
            <a:off x="2510155" y="4877435"/>
            <a:ext cx="726440" cy="6076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5</a:t>
            </a:r>
            <a:endParaRPr lang="en-US" altLang="zh-CN" sz="28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grpSp>
        <p:nvGrpSpPr>
          <p:cNvPr id="63" name="组合 62"/>
          <p:cNvGrpSpPr/>
          <p:nvPr/>
        </p:nvGrpSpPr>
        <p:grpSpPr>
          <a:xfrm>
            <a:off x="5239362" y="4858786"/>
            <a:ext cx="3299435" cy="583565"/>
            <a:chOff x="2879566" y="1958008"/>
            <a:chExt cx="3299435" cy="583565"/>
          </a:xfrm>
        </p:grpSpPr>
        <p:sp>
          <p:nvSpPr>
            <p:cNvPr id="64" name="文本框 63"/>
            <p:cNvSpPr txBox="1"/>
            <p:nvPr/>
          </p:nvSpPr>
          <p:spPr>
            <a:xfrm>
              <a:off x="2879566" y="1958008"/>
              <a:ext cx="798195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17</a:t>
              </a:r>
              <a:endParaRPr lang="en-US" sz="2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7" name="文本框 66"/>
            <p:cNvSpPr txBox="1"/>
            <p:nvPr/>
          </p:nvSpPr>
          <p:spPr>
            <a:xfrm>
              <a:off x="3497200" y="1958008"/>
              <a:ext cx="2681801" cy="5835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-     = </a:t>
              </a:r>
              <a:endPara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8" name="矩形 67"/>
            <p:cNvSpPr/>
            <p:nvPr/>
          </p:nvSpPr>
          <p:spPr bwMode="auto">
            <a:xfrm>
              <a:off x="4943588" y="1985618"/>
              <a:ext cx="468000" cy="468000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69" name="文本框 68"/>
            <p:cNvSpPr txBox="1"/>
            <p:nvPr/>
          </p:nvSpPr>
          <p:spPr>
            <a:xfrm>
              <a:off x="3876287" y="1958008"/>
              <a:ext cx="468000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9</a:t>
              </a:r>
              <a:endParaRPr lang="en-US" sz="2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92" name="TextBox 58"/>
          <p:cNvSpPr txBox="1">
            <a:spLocks noChangeArrowheads="1"/>
          </p:cNvSpPr>
          <p:nvPr/>
        </p:nvSpPr>
        <p:spPr bwMode="auto">
          <a:xfrm>
            <a:off x="777875" y="5670550"/>
            <a:ext cx="7885430" cy="6076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方法：从</a:t>
            </a:r>
            <a:r>
              <a:rPr lang="en-US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个里边圈出</a:t>
            </a:r>
            <a:r>
              <a:rPr lang="en-US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个，剩下的再加右边的。</a:t>
            </a:r>
            <a:endParaRPr lang="zh-CN" altLang="en-US" sz="28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7" name="TextBox 58"/>
          <p:cNvSpPr txBox="1">
            <a:spLocks noChangeArrowheads="1"/>
          </p:cNvSpPr>
          <p:nvPr/>
        </p:nvSpPr>
        <p:spPr bwMode="auto">
          <a:xfrm>
            <a:off x="7265035" y="4777105"/>
            <a:ext cx="726440" cy="6076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8</a:t>
            </a:r>
            <a:endParaRPr lang="en-US" altLang="zh-CN" sz="28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690245" y="2100580"/>
            <a:ext cx="2000885" cy="676910"/>
            <a:chOff x="1449" y="3651"/>
            <a:chExt cx="3151" cy="1066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449" y="3651"/>
              <a:ext cx="733" cy="1066"/>
            </a:xfrm>
            <a:prstGeom prst="rect">
              <a:avLst/>
            </a:prstGeom>
          </p:spPr>
        </p:pic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046" y="3651"/>
              <a:ext cx="733" cy="1066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658" y="3651"/>
              <a:ext cx="733" cy="1066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235" y="3651"/>
              <a:ext cx="733" cy="1066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868" y="3651"/>
              <a:ext cx="733" cy="1066"/>
            </a:xfrm>
            <a:prstGeom prst="rect">
              <a:avLst/>
            </a:prstGeom>
          </p:spPr>
        </p:pic>
      </p:grpSp>
      <p:grpSp>
        <p:nvGrpSpPr>
          <p:cNvPr id="138" name="组合 137"/>
          <p:cNvGrpSpPr/>
          <p:nvPr/>
        </p:nvGrpSpPr>
        <p:grpSpPr>
          <a:xfrm>
            <a:off x="690245" y="2778125"/>
            <a:ext cx="1598930" cy="676910"/>
            <a:chOff x="309" y="4691"/>
            <a:chExt cx="2518" cy="1066"/>
          </a:xfrm>
        </p:grpSpPr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09" y="4691"/>
              <a:ext cx="733" cy="1066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906" y="4691"/>
              <a:ext cx="733" cy="1066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518" y="4691"/>
              <a:ext cx="733" cy="1066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095" y="4691"/>
              <a:ext cx="733" cy="1066"/>
            </a:xfrm>
            <a:prstGeom prst="rect">
              <a:avLst/>
            </a:prstGeom>
          </p:spPr>
        </p:pic>
      </p:grpSp>
      <p:pic>
        <p:nvPicPr>
          <p:cNvPr id="18" name="图片 1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26310" y="2778125"/>
            <a:ext cx="465455" cy="676910"/>
          </a:xfrm>
          <a:prstGeom prst="rect">
            <a:avLst/>
          </a:prstGeom>
        </p:spPr>
      </p:pic>
      <p:grpSp>
        <p:nvGrpSpPr>
          <p:cNvPr id="164" name="组合 163"/>
          <p:cNvGrpSpPr/>
          <p:nvPr/>
        </p:nvGrpSpPr>
        <p:grpSpPr>
          <a:xfrm>
            <a:off x="3061970" y="2100580"/>
            <a:ext cx="855980" cy="676910"/>
            <a:chOff x="3806" y="4374"/>
            <a:chExt cx="1348" cy="1066"/>
          </a:xfrm>
        </p:grpSpPr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806" y="4374"/>
              <a:ext cx="733" cy="1066"/>
            </a:xfrm>
            <a:prstGeom prst="rect">
              <a:avLst/>
            </a:prstGeom>
          </p:spPr>
        </p:pic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422" y="4374"/>
              <a:ext cx="733" cy="1066"/>
            </a:xfrm>
            <a:prstGeom prst="rect">
              <a:avLst/>
            </a:prstGeom>
          </p:spPr>
        </p:pic>
      </p:grpSp>
      <p:grpSp>
        <p:nvGrpSpPr>
          <p:cNvPr id="32" name="组合 31"/>
          <p:cNvGrpSpPr/>
          <p:nvPr/>
        </p:nvGrpSpPr>
        <p:grpSpPr>
          <a:xfrm>
            <a:off x="4478655" y="2196465"/>
            <a:ext cx="2210435" cy="485140"/>
            <a:chOff x="7936" y="3774"/>
            <a:chExt cx="3481" cy="764"/>
          </a:xfrm>
        </p:grpSpPr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BFF">
                    <a:alpha val="100000"/>
                  </a:srgbClr>
                </a:clrFrom>
                <a:clrTo>
                  <a:srgbClr val="FFFB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936" y="3774"/>
              <a:ext cx="712" cy="765"/>
            </a:xfrm>
            <a:prstGeom prst="rect">
              <a:avLst/>
            </a:prstGeom>
          </p:spPr>
        </p:pic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BFF">
                    <a:alpha val="100000"/>
                  </a:srgbClr>
                </a:clrFrom>
                <a:clrTo>
                  <a:srgbClr val="FFFB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8586" y="3774"/>
              <a:ext cx="712" cy="765"/>
            </a:xfrm>
            <a:prstGeom prst="rect">
              <a:avLst/>
            </a:prstGeom>
          </p:spPr>
        </p:pic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BFF">
                    <a:alpha val="100000"/>
                  </a:srgbClr>
                </a:clrFrom>
                <a:clrTo>
                  <a:srgbClr val="FFFB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9293" y="3774"/>
              <a:ext cx="712" cy="765"/>
            </a:xfrm>
            <a:prstGeom prst="rect">
              <a:avLst/>
            </a:prstGeom>
          </p:spPr>
        </p:pic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BFF">
                    <a:alpha val="100000"/>
                  </a:srgbClr>
                </a:clrFrom>
                <a:clrTo>
                  <a:srgbClr val="FFFB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0005" y="3774"/>
              <a:ext cx="712" cy="765"/>
            </a:xfrm>
            <a:prstGeom prst="rect">
              <a:avLst/>
            </a:prstGeom>
          </p:spPr>
        </p:pic>
        <p:pic>
          <p:nvPicPr>
            <p:cNvPr id="28" name="图片 27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BFF">
                    <a:alpha val="100000"/>
                  </a:srgbClr>
                </a:clrFrom>
                <a:clrTo>
                  <a:srgbClr val="FFFB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0705" y="3774"/>
              <a:ext cx="712" cy="765"/>
            </a:xfrm>
            <a:prstGeom prst="rect">
              <a:avLst/>
            </a:prstGeom>
          </p:spPr>
        </p:pic>
      </p:grpSp>
      <p:grpSp>
        <p:nvGrpSpPr>
          <p:cNvPr id="45" name="组合 44"/>
          <p:cNvGrpSpPr/>
          <p:nvPr/>
        </p:nvGrpSpPr>
        <p:grpSpPr>
          <a:xfrm>
            <a:off x="6971665" y="2196465"/>
            <a:ext cx="1358900" cy="485775"/>
            <a:chOff x="11993" y="3774"/>
            <a:chExt cx="2140" cy="765"/>
          </a:xfrm>
        </p:grpSpPr>
        <p:pic>
          <p:nvPicPr>
            <p:cNvPr id="29" name="图片 28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BFF">
                    <a:alpha val="100000"/>
                  </a:srgbClr>
                </a:clrFrom>
                <a:clrTo>
                  <a:srgbClr val="FFFB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1993" y="3774"/>
              <a:ext cx="712" cy="765"/>
            </a:xfrm>
            <a:prstGeom prst="rect">
              <a:avLst/>
            </a:prstGeom>
          </p:spPr>
        </p:pic>
        <p:pic>
          <p:nvPicPr>
            <p:cNvPr id="30" name="图片 29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BFF">
                    <a:alpha val="100000"/>
                  </a:srgbClr>
                </a:clrFrom>
                <a:clrTo>
                  <a:srgbClr val="FFFB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2705" y="3774"/>
              <a:ext cx="712" cy="765"/>
            </a:xfrm>
            <a:prstGeom prst="rect">
              <a:avLst/>
            </a:prstGeom>
          </p:spPr>
        </p:pic>
        <p:pic>
          <p:nvPicPr>
            <p:cNvPr id="31" name="图片 30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BFF">
                    <a:alpha val="100000"/>
                  </a:srgbClr>
                </a:clrFrom>
                <a:clrTo>
                  <a:srgbClr val="FFFB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3421" y="3775"/>
              <a:ext cx="712" cy="765"/>
            </a:xfrm>
            <a:prstGeom prst="rect">
              <a:avLst/>
            </a:prstGeom>
          </p:spPr>
        </p:pic>
      </p:grpSp>
      <p:grpSp>
        <p:nvGrpSpPr>
          <p:cNvPr id="139" name="组合 138"/>
          <p:cNvGrpSpPr/>
          <p:nvPr/>
        </p:nvGrpSpPr>
        <p:grpSpPr>
          <a:xfrm>
            <a:off x="4452620" y="2778125"/>
            <a:ext cx="1765935" cy="485140"/>
            <a:chOff x="7194" y="4841"/>
            <a:chExt cx="2781" cy="764"/>
          </a:xfrm>
        </p:grpSpPr>
        <p:pic>
          <p:nvPicPr>
            <p:cNvPr id="34" name="图片 33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BFF">
                    <a:alpha val="100000"/>
                  </a:srgbClr>
                </a:clrFrom>
                <a:clrTo>
                  <a:srgbClr val="FFFB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194" y="4841"/>
              <a:ext cx="712" cy="765"/>
            </a:xfrm>
            <a:prstGeom prst="rect">
              <a:avLst/>
            </a:prstGeom>
          </p:spPr>
        </p:pic>
        <p:pic>
          <p:nvPicPr>
            <p:cNvPr id="35" name="图片 34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BFF">
                    <a:alpha val="100000"/>
                  </a:srgbClr>
                </a:clrFrom>
                <a:clrTo>
                  <a:srgbClr val="FFFB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844" y="4841"/>
              <a:ext cx="712" cy="765"/>
            </a:xfrm>
            <a:prstGeom prst="rect">
              <a:avLst/>
            </a:prstGeom>
          </p:spPr>
        </p:pic>
        <p:pic>
          <p:nvPicPr>
            <p:cNvPr id="36" name="图片 35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BFF">
                    <a:alpha val="100000"/>
                  </a:srgbClr>
                </a:clrFrom>
                <a:clrTo>
                  <a:srgbClr val="FFFB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8551" y="4841"/>
              <a:ext cx="712" cy="765"/>
            </a:xfrm>
            <a:prstGeom prst="rect">
              <a:avLst/>
            </a:prstGeom>
          </p:spPr>
        </p:pic>
        <p:pic>
          <p:nvPicPr>
            <p:cNvPr id="37" name="图片 36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BFF">
                    <a:alpha val="100000"/>
                  </a:srgbClr>
                </a:clrFrom>
                <a:clrTo>
                  <a:srgbClr val="FFFB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9263" y="4841"/>
              <a:ext cx="712" cy="765"/>
            </a:xfrm>
            <a:prstGeom prst="rect">
              <a:avLst/>
            </a:prstGeom>
          </p:spPr>
        </p:pic>
      </p:grpSp>
      <p:pic>
        <p:nvPicPr>
          <p:cNvPr id="38" name="图片 37"/>
          <p:cNvPicPr>
            <a:picLocks noChangeAspect="1"/>
          </p:cNvPicPr>
          <p:nvPr/>
        </p:nvPicPr>
        <p:blipFill>
          <a:blip r:embed="rId3">
            <a:clrChange>
              <a:clrFrom>
                <a:srgbClr val="FFFBFF">
                  <a:alpha val="100000"/>
                </a:srgbClr>
              </a:clrFrom>
              <a:clrTo>
                <a:srgbClr val="FFFB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10935" y="2778125"/>
            <a:ext cx="452120" cy="485775"/>
          </a:xfrm>
          <a:prstGeom prst="rect">
            <a:avLst/>
          </a:prstGeom>
        </p:spPr>
      </p:pic>
      <p:grpSp>
        <p:nvGrpSpPr>
          <p:cNvPr id="44" name="组合 43"/>
          <p:cNvGrpSpPr/>
          <p:nvPr/>
        </p:nvGrpSpPr>
        <p:grpSpPr>
          <a:xfrm>
            <a:off x="6971665" y="2778125"/>
            <a:ext cx="1811020" cy="485140"/>
            <a:chOff x="11993" y="4690"/>
            <a:chExt cx="2852" cy="764"/>
          </a:xfrm>
        </p:grpSpPr>
        <p:pic>
          <p:nvPicPr>
            <p:cNvPr id="40" name="图片 39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BFF">
                    <a:alpha val="100000"/>
                  </a:srgbClr>
                </a:clrFrom>
                <a:clrTo>
                  <a:srgbClr val="FFFB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1993" y="4690"/>
              <a:ext cx="712" cy="765"/>
            </a:xfrm>
            <a:prstGeom prst="rect">
              <a:avLst/>
            </a:prstGeom>
          </p:spPr>
        </p:pic>
        <p:pic>
          <p:nvPicPr>
            <p:cNvPr id="41" name="图片 40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BFF">
                    <a:alpha val="100000"/>
                  </a:srgbClr>
                </a:clrFrom>
                <a:clrTo>
                  <a:srgbClr val="FFFB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2705" y="4690"/>
              <a:ext cx="712" cy="765"/>
            </a:xfrm>
            <a:prstGeom prst="rect">
              <a:avLst/>
            </a:prstGeom>
          </p:spPr>
        </p:pic>
        <p:pic>
          <p:nvPicPr>
            <p:cNvPr id="42" name="图片 41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BFF">
                    <a:alpha val="100000"/>
                  </a:srgbClr>
                </a:clrFrom>
                <a:clrTo>
                  <a:srgbClr val="FFFB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3421" y="4690"/>
              <a:ext cx="712" cy="765"/>
            </a:xfrm>
            <a:prstGeom prst="rect">
              <a:avLst/>
            </a:prstGeom>
          </p:spPr>
        </p:pic>
        <p:pic>
          <p:nvPicPr>
            <p:cNvPr id="43" name="图片 42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BFF">
                    <a:alpha val="100000"/>
                  </a:srgbClr>
                </a:clrFrom>
                <a:clrTo>
                  <a:srgbClr val="FFFB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4133" y="4690"/>
              <a:ext cx="712" cy="765"/>
            </a:xfrm>
            <a:prstGeom prst="rect">
              <a:avLst/>
            </a:prstGeom>
          </p:spPr>
        </p:pic>
      </p:grpSp>
      <p:sp>
        <p:nvSpPr>
          <p:cNvPr id="140" name="任意多边形 139"/>
          <p:cNvSpPr/>
          <p:nvPr/>
        </p:nvSpPr>
        <p:spPr>
          <a:xfrm>
            <a:off x="599440" y="2022475"/>
            <a:ext cx="2092325" cy="1565910"/>
          </a:xfrm>
          <a:custGeom>
            <a:avLst/>
            <a:gdLst>
              <a:gd name="connisteX0" fmla="*/ 2004329 w 2092453"/>
              <a:gd name="connsiteY0" fmla="*/ 92075 h 1566192"/>
              <a:gd name="connisteX1" fmla="*/ 1919239 w 2092453"/>
              <a:gd name="connsiteY1" fmla="*/ 39370 h 1566192"/>
              <a:gd name="connisteX2" fmla="*/ 1845579 w 2092453"/>
              <a:gd name="connsiteY2" fmla="*/ 7620 h 1566192"/>
              <a:gd name="connisteX3" fmla="*/ 1771284 w 2092453"/>
              <a:gd name="connsiteY3" fmla="*/ 7620 h 1566192"/>
              <a:gd name="connisteX4" fmla="*/ 1696989 w 2092453"/>
              <a:gd name="connsiteY4" fmla="*/ 7620 h 1566192"/>
              <a:gd name="connisteX5" fmla="*/ 1612534 w 2092453"/>
              <a:gd name="connsiteY5" fmla="*/ 7620 h 1566192"/>
              <a:gd name="connisteX6" fmla="*/ 1538239 w 2092453"/>
              <a:gd name="connsiteY6" fmla="*/ 7620 h 1566192"/>
              <a:gd name="connisteX7" fmla="*/ 1464579 w 2092453"/>
              <a:gd name="connsiteY7" fmla="*/ 7620 h 1566192"/>
              <a:gd name="connisteX8" fmla="*/ 1390284 w 2092453"/>
              <a:gd name="connsiteY8" fmla="*/ 7620 h 1566192"/>
              <a:gd name="connisteX9" fmla="*/ 1305829 w 2092453"/>
              <a:gd name="connsiteY9" fmla="*/ 7620 h 1566192"/>
              <a:gd name="connisteX10" fmla="*/ 1220739 w 2092453"/>
              <a:gd name="connsiteY10" fmla="*/ 7620 h 1566192"/>
              <a:gd name="connisteX11" fmla="*/ 1147079 w 2092453"/>
              <a:gd name="connsiteY11" fmla="*/ 7620 h 1566192"/>
              <a:gd name="connisteX12" fmla="*/ 1072784 w 2092453"/>
              <a:gd name="connsiteY12" fmla="*/ 7620 h 1566192"/>
              <a:gd name="connisteX13" fmla="*/ 988329 w 2092453"/>
              <a:gd name="connsiteY13" fmla="*/ 7620 h 1566192"/>
              <a:gd name="connisteX14" fmla="*/ 903239 w 2092453"/>
              <a:gd name="connsiteY14" fmla="*/ 7620 h 1566192"/>
              <a:gd name="connisteX15" fmla="*/ 807989 w 2092453"/>
              <a:gd name="connsiteY15" fmla="*/ 7620 h 1566192"/>
              <a:gd name="connisteX16" fmla="*/ 734329 w 2092453"/>
              <a:gd name="connsiteY16" fmla="*/ 7620 h 1566192"/>
              <a:gd name="connisteX17" fmla="*/ 649239 w 2092453"/>
              <a:gd name="connsiteY17" fmla="*/ 7620 h 1566192"/>
              <a:gd name="connisteX18" fmla="*/ 575579 w 2092453"/>
              <a:gd name="connsiteY18" fmla="*/ 7620 h 1566192"/>
              <a:gd name="connisteX19" fmla="*/ 501284 w 2092453"/>
              <a:gd name="connsiteY19" fmla="*/ 7620 h 1566192"/>
              <a:gd name="connisteX20" fmla="*/ 416829 w 2092453"/>
              <a:gd name="connsiteY20" fmla="*/ 7620 h 1566192"/>
              <a:gd name="connisteX21" fmla="*/ 342534 w 2092453"/>
              <a:gd name="connsiteY21" fmla="*/ 7620 h 1566192"/>
              <a:gd name="connisteX22" fmla="*/ 258079 w 2092453"/>
              <a:gd name="connsiteY22" fmla="*/ 7620 h 1566192"/>
              <a:gd name="connisteX23" fmla="*/ 183784 w 2092453"/>
              <a:gd name="connsiteY23" fmla="*/ 7620 h 1566192"/>
              <a:gd name="connisteX24" fmla="*/ 109489 w 2092453"/>
              <a:gd name="connsiteY24" fmla="*/ 7620 h 1566192"/>
              <a:gd name="connisteX25" fmla="*/ 35829 w 2092453"/>
              <a:gd name="connsiteY25" fmla="*/ 7620 h 1566192"/>
              <a:gd name="connisteX26" fmla="*/ 4079 w 2092453"/>
              <a:gd name="connsiteY26" fmla="*/ 92075 h 1566192"/>
              <a:gd name="connisteX27" fmla="*/ 4079 w 2092453"/>
              <a:gd name="connsiteY27" fmla="*/ 166370 h 1566192"/>
              <a:gd name="connisteX28" fmla="*/ 25034 w 2092453"/>
              <a:gd name="connsiteY28" fmla="*/ 240030 h 1566192"/>
              <a:gd name="connisteX29" fmla="*/ 25034 w 2092453"/>
              <a:gd name="connsiteY29" fmla="*/ 314325 h 1566192"/>
              <a:gd name="connisteX30" fmla="*/ 25034 w 2092453"/>
              <a:gd name="connsiteY30" fmla="*/ 388620 h 1566192"/>
              <a:gd name="connisteX31" fmla="*/ 25034 w 2092453"/>
              <a:gd name="connsiteY31" fmla="*/ 462280 h 1566192"/>
              <a:gd name="connisteX32" fmla="*/ 25034 w 2092453"/>
              <a:gd name="connsiteY32" fmla="*/ 547370 h 1566192"/>
              <a:gd name="connisteX33" fmla="*/ 25034 w 2092453"/>
              <a:gd name="connsiteY33" fmla="*/ 621030 h 1566192"/>
              <a:gd name="connisteX34" fmla="*/ 25034 w 2092453"/>
              <a:gd name="connsiteY34" fmla="*/ 695325 h 1566192"/>
              <a:gd name="connisteX35" fmla="*/ 25034 w 2092453"/>
              <a:gd name="connsiteY35" fmla="*/ 769620 h 1566192"/>
              <a:gd name="connisteX36" fmla="*/ 25034 w 2092453"/>
              <a:gd name="connsiteY36" fmla="*/ 854075 h 1566192"/>
              <a:gd name="connisteX37" fmla="*/ 25034 w 2092453"/>
              <a:gd name="connsiteY37" fmla="*/ 938530 h 1566192"/>
              <a:gd name="connisteX38" fmla="*/ 25034 w 2092453"/>
              <a:gd name="connsiteY38" fmla="*/ 1012825 h 1566192"/>
              <a:gd name="connisteX39" fmla="*/ 25034 w 2092453"/>
              <a:gd name="connsiteY39" fmla="*/ 1087120 h 1566192"/>
              <a:gd name="connisteX40" fmla="*/ 25034 w 2092453"/>
              <a:gd name="connsiteY40" fmla="*/ 1160780 h 1566192"/>
              <a:gd name="connisteX41" fmla="*/ 56784 w 2092453"/>
              <a:gd name="connsiteY41" fmla="*/ 1235075 h 1566192"/>
              <a:gd name="connisteX42" fmla="*/ 88534 w 2092453"/>
              <a:gd name="connsiteY42" fmla="*/ 1309370 h 1566192"/>
              <a:gd name="connisteX43" fmla="*/ 162829 w 2092453"/>
              <a:gd name="connsiteY43" fmla="*/ 1383030 h 1566192"/>
              <a:gd name="connisteX44" fmla="*/ 236489 w 2092453"/>
              <a:gd name="connsiteY44" fmla="*/ 1436370 h 1566192"/>
              <a:gd name="connisteX45" fmla="*/ 321579 w 2092453"/>
              <a:gd name="connsiteY45" fmla="*/ 1468120 h 1566192"/>
              <a:gd name="connisteX46" fmla="*/ 406034 w 2092453"/>
              <a:gd name="connsiteY46" fmla="*/ 1489075 h 1566192"/>
              <a:gd name="connisteX47" fmla="*/ 480329 w 2092453"/>
              <a:gd name="connsiteY47" fmla="*/ 1520825 h 1566192"/>
              <a:gd name="connisteX48" fmla="*/ 564784 w 2092453"/>
              <a:gd name="connsiteY48" fmla="*/ 1541780 h 1566192"/>
              <a:gd name="connisteX49" fmla="*/ 639079 w 2092453"/>
              <a:gd name="connsiteY49" fmla="*/ 1552575 h 1566192"/>
              <a:gd name="connisteX50" fmla="*/ 712739 w 2092453"/>
              <a:gd name="connsiteY50" fmla="*/ 1563370 h 1566192"/>
              <a:gd name="connisteX51" fmla="*/ 787034 w 2092453"/>
              <a:gd name="connsiteY51" fmla="*/ 1563370 h 1566192"/>
              <a:gd name="connisteX52" fmla="*/ 861329 w 2092453"/>
              <a:gd name="connsiteY52" fmla="*/ 1563370 h 1566192"/>
              <a:gd name="connisteX53" fmla="*/ 934989 w 2092453"/>
              <a:gd name="connsiteY53" fmla="*/ 1563370 h 1566192"/>
              <a:gd name="connisteX54" fmla="*/ 1009284 w 2092453"/>
              <a:gd name="connsiteY54" fmla="*/ 1563370 h 1566192"/>
              <a:gd name="connisteX55" fmla="*/ 1083579 w 2092453"/>
              <a:gd name="connsiteY55" fmla="*/ 1563370 h 1566192"/>
              <a:gd name="connisteX56" fmla="*/ 1157239 w 2092453"/>
              <a:gd name="connsiteY56" fmla="*/ 1563370 h 1566192"/>
              <a:gd name="connisteX57" fmla="*/ 1242329 w 2092453"/>
              <a:gd name="connsiteY57" fmla="*/ 1563370 h 1566192"/>
              <a:gd name="connisteX58" fmla="*/ 1315989 w 2092453"/>
              <a:gd name="connsiteY58" fmla="*/ 1563370 h 1566192"/>
              <a:gd name="connisteX59" fmla="*/ 1390284 w 2092453"/>
              <a:gd name="connsiteY59" fmla="*/ 1563370 h 1566192"/>
              <a:gd name="connisteX60" fmla="*/ 1464579 w 2092453"/>
              <a:gd name="connsiteY60" fmla="*/ 1531620 h 1566192"/>
              <a:gd name="connisteX61" fmla="*/ 1538239 w 2092453"/>
              <a:gd name="connsiteY61" fmla="*/ 1520825 h 1566192"/>
              <a:gd name="connisteX62" fmla="*/ 1569989 w 2092453"/>
              <a:gd name="connsiteY62" fmla="*/ 1446530 h 1566192"/>
              <a:gd name="connisteX63" fmla="*/ 1569989 w 2092453"/>
              <a:gd name="connsiteY63" fmla="*/ 1372870 h 1566192"/>
              <a:gd name="connisteX64" fmla="*/ 1612534 w 2092453"/>
              <a:gd name="connsiteY64" fmla="*/ 1298575 h 1566192"/>
              <a:gd name="connisteX65" fmla="*/ 1623329 w 2092453"/>
              <a:gd name="connsiteY65" fmla="*/ 1224280 h 1566192"/>
              <a:gd name="connisteX66" fmla="*/ 1623329 w 2092453"/>
              <a:gd name="connsiteY66" fmla="*/ 1150620 h 1566192"/>
              <a:gd name="connisteX67" fmla="*/ 1623329 w 2092453"/>
              <a:gd name="connsiteY67" fmla="*/ 1076325 h 1566192"/>
              <a:gd name="connisteX68" fmla="*/ 1623329 w 2092453"/>
              <a:gd name="connsiteY68" fmla="*/ 1002030 h 1566192"/>
              <a:gd name="connisteX69" fmla="*/ 1623329 w 2092453"/>
              <a:gd name="connsiteY69" fmla="*/ 928370 h 1566192"/>
              <a:gd name="connisteX70" fmla="*/ 1623329 w 2092453"/>
              <a:gd name="connsiteY70" fmla="*/ 854075 h 1566192"/>
              <a:gd name="connisteX71" fmla="*/ 1676034 w 2092453"/>
              <a:gd name="connsiteY71" fmla="*/ 779780 h 1566192"/>
              <a:gd name="connisteX72" fmla="*/ 1750329 w 2092453"/>
              <a:gd name="connsiteY72" fmla="*/ 779780 h 1566192"/>
              <a:gd name="connisteX73" fmla="*/ 1823989 w 2092453"/>
              <a:gd name="connsiteY73" fmla="*/ 779780 h 1566192"/>
              <a:gd name="connisteX74" fmla="*/ 1898284 w 2092453"/>
              <a:gd name="connsiteY74" fmla="*/ 779780 h 1566192"/>
              <a:gd name="connisteX75" fmla="*/ 1972579 w 2092453"/>
              <a:gd name="connsiteY75" fmla="*/ 779780 h 1566192"/>
              <a:gd name="connisteX76" fmla="*/ 2046239 w 2092453"/>
              <a:gd name="connsiteY76" fmla="*/ 779780 h 1566192"/>
              <a:gd name="connisteX77" fmla="*/ 2088784 w 2092453"/>
              <a:gd name="connsiteY77" fmla="*/ 706120 h 1566192"/>
              <a:gd name="connisteX78" fmla="*/ 2088784 w 2092453"/>
              <a:gd name="connsiteY78" fmla="*/ 621030 h 1566192"/>
              <a:gd name="connisteX79" fmla="*/ 2088784 w 2092453"/>
              <a:gd name="connsiteY79" fmla="*/ 547370 h 1566192"/>
              <a:gd name="connisteX80" fmla="*/ 2088784 w 2092453"/>
              <a:gd name="connsiteY80" fmla="*/ 473075 h 1566192"/>
              <a:gd name="connisteX81" fmla="*/ 2088784 w 2092453"/>
              <a:gd name="connsiteY81" fmla="*/ 398780 h 1566192"/>
              <a:gd name="connisteX82" fmla="*/ 2088784 w 2092453"/>
              <a:gd name="connsiteY82" fmla="*/ 325120 h 1566192"/>
              <a:gd name="connisteX83" fmla="*/ 2077989 w 2092453"/>
              <a:gd name="connsiteY83" fmla="*/ 250825 h 1566192"/>
              <a:gd name="connisteX84" fmla="*/ 2025284 w 2092453"/>
              <a:gd name="connsiteY84" fmla="*/ 166370 h 1566192"/>
              <a:gd name="connisteX85" fmla="*/ 1982739 w 2092453"/>
              <a:gd name="connsiteY85" fmla="*/ 92075 h 1566192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  <a:cxn ang="0">
                <a:pos x="connisteX9" y="connsiteY9"/>
              </a:cxn>
              <a:cxn ang="0">
                <a:pos x="connisteX10" y="connsiteY10"/>
              </a:cxn>
              <a:cxn ang="0">
                <a:pos x="connisteX11" y="connsiteY11"/>
              </a:cxn>
              <a:cxn ang="0">
                <a:pos x="connisteX12" y="connsiteY12"/>
              </a:cxn>
              <a:cxn ang="0">
                <a:pos x="connisteX13" y="connsiteY13"/>
              </a:cxn>
              <a:cxn ang="0">
                <a:pos x="connisteX14" y="connsiteY14"/>
              </a:cxn>
              <a:cxn ang="0">
                <a:pos x="connisteX15" y="connsiteY15"/>
              </a:cxn>
              <a:cxn ang="0">
                <a:pos x="connisteX16" y="connsiteY16"/>
              </a:cxn>
              <a:cxn ang="0">
                <a:pos x="connisteX17" y="connsiteY17"/>
              </a:cxn>
              <a:cxn ang="0">
                <a:pos x="connisteX18" y="connsiteY18"/>
              </a:cxn>
              <a:cxn ang="0">
                <a:pos x="connisteX19" y="connsiteY19"/>
              </a:cxn>
              <a:cxn ang="0">
                <a:pos x="connisteX20" y="connsiteY20"/>
              </a:cxn>
              <a:cxn ang="0">
                <a:pos x="connisteX21" y="connsiteY21"/>
              </a:cxn>
              <a:cxn ang="0">
                <a:pos x="connisteX22" y="connsiteY22"/>
              </a:cxn>
              <a:cxn ang="0">
                <a:pos x="connisteX23" y="connsiteY23"/>
              </a:cxn>
              <a:cxn ang="0">
                <a:pos x="connisteX24" y="connsiteY24"/>
              </a:cxn>
              <a:cxn ang="0">
                <a:pos x="connisteX25" y="connsiteY25"/>
              </a:cxn>
              <a:cxn ang="0">
                <a:pos x="connisteX26" y="connsiteY26"/>
              </a:cxn>
              <a:cxn ang="0">
                <a:pos x="connisteX27" y="connsiteY27"/>
              </a:cxn>
              <a:cxn ang="0">
                <a:pos x="connisteX28" y="connsiteY28"/>
              </a:cxn>
              <a:cxn ang="0">
                <a:pos x="connisteX29" y="connsiteY29"/>
              </a:cxn>
              <a:cxn ang="0">
                <a:pos x="connisteX30" y="connsiteY30"/>
              </a:cxn>
              <a:cxn ang="0">
                <a:pos x="connisteX31" y="connsiteY31"/>
              </a:cxn>
              <a:cxn ang="0">
                <a:pos x="connisteX32" y="connsiteY32"/>
              </a:cxn>
              <a:cxn ang="0">
                <a:pos x="connisteX33" y="connsiteY33"/>
              </a:cxn>
              <a:cxn ang="0">
                <a:pos x="connisteX34" y="connsiteY34"/>
              </a:cxn>
              <a:cxn ang="0">
                <a:pos x="connisteX35" y="connsiteY35"/>
              </a:cxn>
              <a:cxn ang="0">
                <a:pos x="connisteX36" y="connsiteY36"/>
              </a:cxn>
              <a:cxn ang="0">
                <a:pos x="connisteX37" y="connsiteY37"/>
              </a:cxn>
              <a:cxn ang="0">
                <a:pos x="connisteX38" y="connsiteY38"/>
              </a:cxn>
              <a:cxn ang="0">
                <a:pos x="connisteX39" y="connsiteY39"/>
              </a:cxn>
              <a:cxn ang="0">
                <a:pos x="connisteX40" y="connsiteY40"/>
              </a:cxn>
              <a:cxn ang="0">
                <a:pos x="connisteX41" y="connsiteY41"/>
              </a:cxn>
              <a:cxn ang="0">
                <a:pos x="connisteX42" y="connsiteY42"/>
              </a:cxn>
              <a:cxn ang="0">
                <a:pos x="connisteX43" y="connsiteY43"/>
              </a:cxn>
              <a:cxn ang="0">
                <a:pos x="connisteX44" y="connsiteY44"/>
              </a:cxn>
              <a:cxn ang="0">
                <a:pos x="connisteX45" y="connsiteY45"/>
              </a:cxn>
              <a:cxn ang="0">
                <a:pos x="connisteX46" y="connsiteY46"/>
              </a:cxn>
              <a:cxn ang="0">
                <a:pos x="connisteX47" y="connsiteY47"/>
              </a:cxn>
              <a:cxn ang="0">
                <a:pos x="connisteX48" y="connsiteY48"/>
              </a:cxn>
              <a:cxn ang="0">
                <a:pos x="connisteX49" y="connsiteY49"/>
              </a:cxn>
              <a:cxn ang="0">
                <a:pos x="connisteX50" y="connsiteY50"/>
              </a:cxn>
              <a:cxn ang="0">
                <a:pos x="connisteX51" y="connsiteY51"/>
              </a:cxn>
              <a:cxn ang="0">
                <a:pos x="connisteX52" y="connsiteY52"/>
              </a:cxn>
              <a:cxn ang="0">
                <a:pos x="connisteX53" y="connsiteY53"/>
              </a:cxn>
              <a:cxn ang="0">
                <a:pos x="connisteX54" y="connsiteY54"/>
              </a:cxn>
              <a:cxn ang="0">
                <a:pos x="connisteX55" y="connsiteY55"/>
              </a:cxn>
              <a:cxn ang="0">
                <a:pos x="connisteX56" y="connsiteY56"/>
              </a:cxn>
              <a:cxn ang="0">
                <a:pos x="connisteX57" y="connsiteY57"/>
              </a:cxn>
              <a:cxn ang="0">
                <a:pos x="connisteX58" y="connsiteY58"/>
              </a:cxn>
              <a:cxn ang="0">
                <a:pos x="connisteX59" y="connsiteY59"/>
              </a:cxn>
              <a:cxn ang="0">
                <a:pos x="connisteX60" y="connsiteY60"/>
              </a:cxn>
              <a:cxn ang="0">
                <a:pos x="connisteX61" y="connsiteY61"/>
              </a:cxn>
              <a:cxn ang="0">
                <a:pos x="connisteX62" y="connsiteY62"/>
              </a:cxn>
              <a:cxn ang="0">
                <a:pos x="connisteX63" y="connsiteY63"/>
              </a:cxn>
              <a:cxn ang="0">
                <a:pos x="connisteX64" y="connsiteY64"/>
              </a:cxn>
              <a:cxn ang="0">
                <a:pos x="connisteX65" y="connsiteY65"/>
              </a:cxn>
              <a:cxn ang="0">
                <a:pos x="connisteX66" y="connsiteY66"/>
              </a:cxn>
              <a:cxn ang="0">
                <a:pos x="connisteX67" y="connsiteY67"/>
              </a:cxn>
              <a:cxn ang="0">
                <a:pos x="connisteX68" y="connsiteY68"/>
              </a:cxn>
              <a:cxn ang="0">
                <a:pos x="connisteX69" y="connsiteY69"/>
              </a:cxn>
              <a:cxn ang="0">
                <a:pos x="connisteX70" y="connsiteY70"/>
              </a:cxn>
              <a:cxn ang="0">
                <a:pos x="connisteX71" y="connsiteY71"/>
              </a:cxn>
              <a:cxn ang="0">
                <a:pos x="connisteX72" y="connsiteY72"/>
              </a:cxn>
              <a:cxn ang="0">
                <a:pos x="connisteX73" y="connsiteY73"/>
              </a:cxn>
              <a:cxn ang="0">
                <a:pos x="connisteX74" y="connsiteY74"/>
              </a:cxn>
              <a:cxn ang="0">
                <a:pos x="connisteX75" y="connsiteY75"/>
              </a:cxn>
              <a:cxn ang="0">
                <a:pos x="connisteX76" y="connsiteY76"/>
              </a:cxn>
              <a:cxn ang="0">
                <a:pos x="connisteX77" y="connsiteY77"/>
              </a:cxn>
              <a:cxn ang="0">
                <a:pos x="connisteX78" y="connsiteY78"/>
              </a:cxn>
              <a:cxn ang="0">
                <a:pos x="connisteX79" y="connsiteY79"/>
              </a:cxn>
              <a:cxn ang="0">
                <a:pos x="connisteX80" y="connsiteY80"/>
              </a:cxn>
              <a:cxn ang="0">
                <a:pos x="connisteX81" y="connsiteY81"/>
              </a:cxn>
              <a:cxn ang="0">
                <a:pos x="connisteX82" y="connsiteY82"/>
              </a:cxn>
              <a:cxn ang="0">
                <a:pos x="connisteX83" y="connsiteY83"/>
              </a:cxn>
              <a:cxn ang="0">
                <a:pos x="connisteX84" y="connsiteY84"/>
              </a:cxn>
              <a:cxn ang="0">
                <a:pos x="connisteX85" y="connsiteY85"/>
              </a:cxn>
            </a:cxnLst>
            <a:rect l="l" t="t" r="r" b="b"/>
            <a:pathLst>
              <a:path w="2092453" h="1566192">
                <a:moveTo>
                  <a:pt x="2004329" y="92075"/>
                </a:moveTo>
                <a:cubicBezTo>
                  <a:pt x="1989089" y="81915"/>
                  <a:pt x="1950989" y="56515"/>
                  <a:pt x="1919239" y="39370"/>
                </a:cubicBezTo>
                <a:cubicBezTo>
                  <a:pt x="1887489" y="22225"/>
                  <a:pt x="1875424" y="13970"/>
                  <a:pt x="1845579" y="7620"/>
                </a:cubicBezTo>
                <a:cubicBezTo>
                  <a:pt x="1815734" y="1270"/>
                  <a:pt x="1801129" y="7620"/>
                  <a:pt x="1771284" y="7620"/>
                </a:cubicBezTo>
                <a:cubicBezTo>
                  <a:pt x="1741439" y="7620"/>
                  <a:pt x="1728739" y="7620"/>
                  <a:pt x="1696989" y="7620"/>
                </a:cubicBezTo>
                <a:cubicBezTo>
                  <a:pt x="1665239" y="7620"/>
                  <a:pt x="1644284" y="7620"/>
                  <a:pt x="1612534" y="7620"/>
                </a:cubicBezTo>
                <a:cubicBezTo>
                  <a:pt x="1580784" y="7620"/>
                  <a:pt x="1568084" y="7620"/>
                  <a:pt x="1538239" y="7620"/>
                </a:cubicBezTo>
                <a:cubicBezTo>
                  <a:pt x="1508394" y="7620"/>
                  <a:pt x="1494424" y="7620"/>
                  <a:pt x="1464579" y="7620"/>
                </a:cubicBezTo>
                <a:cubicBezTo>
                  <a:pt x="1434734" y="7620"/>
                  <a:pt x="1422034" y="7620"/>
                  <a:pt x="1390284" y="7620"/>
                </a:cubicBezTo>
                <a:cubicBezTo>
                  <a:pt x="1358534" y="7620"/>
                  <a:pt x="1339484" y="7620"/>
                  <a:pt x="1305829" y="7620"/>
                </a:cubicBezTo>
                <a:cubicBezTo>
                  <a:pt x="1272174" y="7620"/>
                  <a:pt x="1252489" y="7620"/>
                  <a:pt x="1220739" y="7620"/>
                </a:cubicBezTo>
                <a:cubicBezTo>
                  <a:pt x="1188989" y="7620"/>
                  <a:pt x="1176924" y="7620"/>
                  <a:pt x="1147079" y="7620"/>
                </a:cubicBezTo>
                <a:cubicBezTo>
                  <a:pt x="1117234" y="7620"/>
                  <a:pt x="1104534" y="7620"/>
                  <a:pt x="1072784" y="7620"/>
                </a:cubicBezTo>
                <a:cubicBezTo>
                  <a:pt x="1041034" y="7620"/>
                  <a:pt x="1021984" y="7620"/>
                  <a:pt x="988329" y="7620"/>
                </a:cubicBezTo>
                <a:cubicBezTo>
                  <a:pt x="954674" y="7620"/>
                  <a:pt x="939434" y="7620"/>
                  <a:pt x="903239" y="7620"/>
                </a:cubicBezTo>
                <a:cubicBezTo>
                  <a:pt x="867044" y="7620"/>
                  <a:pt x="841644" y="7620"/>
                  <a:pt x="807989" y="7620"/>
                </a:cubicBezTo>
                <a:cubicBezTo>
                  <a:pt x="774334" y="7620"/>
                  <a:pt x="766079" y="7620"/>
                  <a:pt x="734329" y="7620"/>
                </a:cubicBezTo>
                <a:cubicBezTo>
                  <a:pt x="702579" y="7620"/>
                  <a:pt x="680989" y="7620"/>
                  <a:pt x="649239" y="7620"/>
                </a:cubicBezTo>
                <a:cubicBezTo>
                  <a:pt x="617489" y="7620"/>
                  <a:pt x="605424" y="7620"/>
                  <a:pt x="575579" y="7620"/>
                </a:cubicBezTo>
                <a:cubicBezTo>
                  <a:pt x="545734" y="7620"/>
                  <a:pt x="533034" y="7620"/>
                  <a:pt x="501284" y="7620"/>
                </a:cubicBezTo>
                <a:cubicBezTo>
                  <a:pt x="469534" y="7620"/>
                  <a:pt x="448579" y="7620"/>
                  <a:pt x="416829" y="7620"/>
                </a:cubicBezTo>
                <a:cubicBezTo>
                  <a:pt x="385079" y="7620"/>
                  <a:pt x="374284" y="7620"/>
                  <a:pt x="342534" y="7620"/>
                </a:cubicBezTo>
                <a:cubicBezTo>
                  <a:pt x="310784" y="7620"/>
                  <a:pt x="289829" y="7620"/>
                  <a:pt x="258079" y="7620"/>
                </a:cubicBezTo>
                <a:cubicBezTo>
                  <a:pt x="226329" y="7620"/>
                  <a:pt x="213629" y="7620"/>
                  <a:pt x="183784" y="7620"/>
                </a:cubicBezTo>
                <a:cubicBezTo>
                  <a:pt x="153939" y="7620"/>
                  <a:pt x="139334" y="7620"/>
                  <a:pt x="109489" y="7620"/>
                </a:cubicBezTo>
                <a:cubicBezTo>
                  <a:pt x="79644" y="7620"/>
                  <a:pt x="56784" y="-9525"/>
                  <a:pt x="35829" y="7620"/>
                </a:cubicBezTo>
                <a:cubicBezTo>
                  <a:pt x="14874" y="24765"/>
                  <a:pt x="10429" y="60325"/>
                  <a:pt x="4079" y="92075"/>
                </a:cubicBezTo>
                <a:cubicBezTo>
                  <a:pt x="-2271" y="123825"/>
                  <a:pt x="-366" y="136525"/>
                  <a:pt x="4079" y="166370"/>
                </a:cubicBezTo>
                <a:cubicBezTo>
                  <a:pt x="8524" y="196215"/>
                  <a:pt x="20589" y="210185"/>
                  <a:pt x="25034" y="240030"/>
                </a:cubicBezTo>
                <a:cubicBezTo>
                  <a:pt x="29479" y="269875"/>
                  <a:pt x="25034" y="284480"/>
                  <a:pt x="25034" y="314325"/>
                </a:cubicBezTo>
                <a:cubicBezTo>
                  <a:pt x="25034" y="344170"/>
                  <a:pt x="25034" y="358775"/>
                  <a:pt x="25034" y="388620"/>
                </a:cubicBezTo>
                <a:cubicBezTo>
                  <a:pt x="25034" y="418465"/>
                  <a:pt x="25034" y="430530"/>
                  <a:pt x="25034" y="462280"/>
                </a:cubicBezTo>
                <a:cubicBezTo>
                  <a:pt x="25034" y="494030"/>
                  <a:pt x="25034" y="515620"/>
                  <a:pt x="25034" y="547370"/>
                </a:cubicBezTo>
                <a:cubicBezTo>
                  <a:pt x="25034" y="579120"/>
                  <a:pt x="25034" y="591185"/>
                  <a:pt x="25034" y="621030"/>
                </a:cubicBezTo>
                <a:cubicBezTo>
                  <a:pt x="25034" y="650875"/>
                  <a:pt x="25034" y="665480"/>
                  <a:pt x="25034" y="695325"/>
                </a:cubicBezTo>
                <a:cubicBezTo>
                  <a:pt x="25034" y="725170"/>
                  <a:pt x="25034" y="737870"/>
                  <a:pt x="25034" y="769620"/>
                </a:cubicBezTo>
                <a:cubicBezTo>
                  <a:pt x="25034" y="801370"/>
                  <a:pt x="25034" y="820420"/>
                  <a:pt x="25034" y="854075"/>
                </a:cubicBezTo>
                <a:cubicBezTo>
                  <a:pt x="25034" y="887730"/>
                  <a:pt x="25034" y="906780"/>
                  <a:pt x="25034" y="938530"/>
                </a:cubicBezTo>
                <a:cubicBezTo>
                  <a:pt x="25034" y="970280"/>
                  <a:pt x="25034" y="982980"/>
                  <a:pt x="25034" y="1012825"/>
                </a:cubicBezTo>
                <a:cubicBezTo>
                  <a:pt x="25034" y="1042670"/>
                  <a:pt x="25034" y="1057275"/>
                  <a:pt x="25034" y="1087120"/>
                </a:cubicBezTo>
                <a:cubicBezTo>
                  <a:pt x="25034" y="1116965"/>
                  <a:pt x="18684" y="1130935"/>
                  <a:pt x="25034" y="1160780"/>
                </a:cubicBezTo>
                <a:cubicBezTo>
                  <a:pt x="31384" y="1190625"/>
                  <a:pt x="44084" y="1205230"/>
                  <a:pt x="56784" y="1235075"/>
                </a:cubicBezTo>
                <a:cubicBezTo>
                  <a:pt x="69484" y="1264920"/>
                  <a:pt x="67579" y="1279525"/>
                  <a:pt x="88534" y="1309370"/>
                </a:cubicBezTo>
                <a:cubicBezTo>
                  <a:pt x="109489" y="1339215"/>
                  <a:pt x="132984" y="1357630"/>
                  <a:pt x="162829" y="1383030"/>
                </a:cubicBezTo>
                <a:cubicBezTo>
                  <a:pt x="192674" y="1408430"/>
                  <a:pt x="204739" y="1419225"/>
                  <a:pt x="236489" y="1436370"/>
                </a:cubicBezTo>
                <a:cubicBezTo>
                  <a:pt x="268239" y="1453515"/>
                  <a:pt x="287924" y="1457325"/>
                  <a:pt x="321579" y="1468120"/>
                </a:cubicBezTo>
                <a:cubicBezTo>
                  <a:pt x="355234" y="1478915"/>
                  <a:pt x="374284" y="1478280"/>
                  <a:pt x="406034" y="1489075"/>
                </a:cubicBezTo>
                <a:cubicBezTo>
                  <a:pt x="437784" y="1499870"/>
                  <a:pt x="448579" y="1510030"/>
                  <a:pt x="480329" y="1520825"/>
                </a:cubicBezTo>
                <a:cubicBezTo>
                  <a:pt x="512079" y="1531620"/>
                  <a:pt x="533034" y="1535430"/>
                  <a:pt x="564784" y="1541780"/>
                </a:cubicBezTo>
                <a:cubicBezTo>
                  <a:pt x="596534" y="1548130"/>
                  <a:pt x="609234" y="1548130"/>
                  <a:pt x="639079" y="1552575"/>
                </a:cubicBezTo>
                <a:cubicBezTo>
                  <a:pt x="668924" y="1557020"/>
                  <a:pt x="682894" y="1561465"/>
                  <a:pt x="712739" y="1563370"/>
                </a:cubicBezTo>
                <a:cubicBezTo>
                  <a:pt x="742584" y="1565275"/>
                  <a:pt x="757189" y="1563370"/>
                  <a:pt x="787034" y="1563370"/>
                </a:cubicBezTo>
                <a:cubicBezTo>
                  <a:pt x="816879" y="1563370"/>
                  <a:pt x="831484" y="1563370"/>
                  <a:pt x="861329" y="1563370"/>
                </a:cubicBezTo>
                <a:cubicBezTo>
                  <a:pt x="891174" y="1563370"/>
                  <a:pt x="905144" y="1563370"/>
                  <a:pt x="934989" y="1563370"/>
                </a:cubicBezTo>
                <a:cubicBezTo>
                  <a:pt x="964834" y="1563370"/>
                  <a:pt x="979439" y="1563370"/>
                  <a:pt x="1009284" y="1563370"/>
                </a:cubicBezTo>
                <a:cubicBezTo>
                  <a:pt x="1039129" y="1563370"/>
                  <a:pt x="1053734" y="1563370"/>
                  <a:pt x="1083579" y="1563370"/>
                </a:cubicBezTo>
                <a:cubicBezTo>
                  <a:pt x="1113424" y="1563370"/>
                  <a:pt x="1125489" y="1563370"/>
                  <a:pt x="1157239" y="1563370"/>
                </a:cubicBezTo>
                <a:cubicBezTo>
                  <a:pt x="1188989" y="1563370"/>
                  <a:pt x="1210579" y="1563370"/>
                  <a:pt x="1242329" y="1563370"/>
                </a:cubicBezTo>
                <a:cubicBezTo>
                  <a:pt x="1274079" y="1563370"/>
                  <a:pt x="1286144" y="1563370"/>
                  <a:pt x="1315989" y="1563370"/>
                </a:cubicBezTo>
                <a:cubicBezTo>
                  <a:pt x="1345834" y="1563370"/>
                  <a:pt x="1360439" y="1569720"/>
                  <a:pt x="1390284" y="1563370"/>
                </a:cubicBezTo>
                <a:cubicBezTo>
                  <a:pt x="1420129" y="1557020"/>
                  <a:pt x="1434734" y="1539875"/>
                  <a:pt x="1464579" y="1531620"/>
                </a:cubicBezTo>
                <a:cubicBezTo>
                  <a:pt x="1494424" y="1523365"/>
                  <a:pt x="1517284" y="1537970"/>
                  <a:pt x="1538239" y="1520825"/>
                </a:cubicBezTo>
                <a:cubicBezTo>
                  <a:pt x="1559194" y="1503680"/>
                  <a:pt x="1563639" y="1476375"/>
                  <a:pt x="1569989" y="1446530"/>
                </a:cubicBezTo>
                <a:cubicBezTo>
                  <a:pt x="1576339" y="1416685"/>
                  <a:pt x="1561734" y="1402715"/>
                  <a:pt x="1569989" y="1372870"/>
                </a:cubicBezTo>
                <a:cubicBezTo>
                  <a:pt x="1578244" y="1343025"/>
                  <a:pt x="1601739" y="1328420"/>
                  <a:pt x="1612534" y="1298575"/>
                </a:cubicBezTo>
                <a:cubicBezTo>
                  <a:pt x="1623329" y="1268730"/>
                  <a:pt x="1621424" y="1254125"/>
                  <a:pt x="1623329" y="1224280"/>
                </a:cubicBezTo>
                <a:cubicBezTo>
                  <a:pt x="1625234" y="1194435"/>
                  <a:pt x="1623329" y="1180465"/>
                  <a:pt x="1623329" y="1150620"/>
                </a:cubicBezTo>
                <a:cubicBezTo>
                  <a:pt x="1623329" y="1120775"/>
                  <a:pt x="1623329" y="1106170"/>
                  <a:pt x="1623329" y="1076325"/>
                </a:cubicBezTo>
                <a:cubicBezTo>
                  <a:pt x="1623329" y="1046480"/>
                  <a:pt x="1623329" y="1031875"/>
                  <a:pt x="1623329" y="1002030"/>
                </a:cubicBezTo>
                <a:cubicBezTo>
                  <a:pt x="1623329" y="972185"/>
                  <a:pt x="1623329" y="958215"/>
                  <a:pt x="1623329" y="928370"/>
                </a:cubicBezTo>
                <a:cubicBezTo>
                  <a:pt x="1623329" y="898525"/>
                  <a:pt x="1612534" y="883920"/>
                  <a:pt x="1623329" y="854075"/>
                </a:cubicBezTo>
                <a:cubicBezTo>
                  <a:pt x="1634124" y="824230"/>
                  <a:pt x="1650634" y="794385"/>
                  <a:pt x="1676034" y="779780"/>
                </a:cubicBezTo>
                <a:cubicBezTo>
                  <a:pt x="1701434" y="765175"/>
                  <a:pt x="1720484" y="779780"/>
                  <a:pt x="1750329" y="779780"/>
                </a:cubicBezTo>
                <a:cubicBezTo>
                  <a:pt x="1780174" y="779780"/>
                  <a:pt x="1794144" y="779780"/>
                  <a:pt x="1823989" y="779780"/>
                </a:cubicBezTo>
                <a:cubicBezTo>
                  <a:pt x="1853834" y="779780"/>
                  <a:pt x="1868439" y="779780"/>
                  <a:pt x="1898284" y="779780"/>
                </a:cubicBezTo>
                <a:cubicBezTo>
                  <a:pt x="1928129" y="779780"/>
                  <a:pt x="1942734" y="779780"/>
                  <a:pt x="1972579" y="779780"/>
                </a:cubicBezTo>
                <a:cubicBezTo>
                  <a:pt x="2002424" y="779780"/>
                  <a:pt x="2022744" y="794385"/>
                  <a:pt x="2046239" y="779780"/>
                </a:cubicBezTo>
                <a:cubicBezTo>
                  <a:pt x="2069734" y="765175"/>
                  <a:pt x="2080529" y="737870"/>
                  <a:pt x="2088784" y="706120"/>
                </a:cubicBezTo>
                <a:cubicBezTo>
                  <a:pt x="2097039" y="674370"/>
                  <a:pt x="2088784" y="652780"/>
                  <a:pt x="2088784" y="621030"/>
                </a:cubicBezTo>
                <a:cubicBezTo>
                  <a:pt x="2088784" y="589280"/>
                  <a:pt x="2088784" y="577215"/>
                  <a:pt x="2088784" y="547370"/>
                </a:cubicBezTo>
                <a:cubicBezTo>
                  <a:pt x="2088784" y="517525"/>
                  <a:pt x="2088784" y="502920"/>
                  <a:pt x="2088784" y="473075"/>
                </a:cubicBezTo>
                <a:cubicBezTo>
                  <a:pt x="2088784" y="443230"/>
                  <a:pt x="2088784" y="428625"/>
                  <a:pt x="2088784" y="398780"/>
                </a:cubicBezTo>
                <a:cubicBezTo>
                  <a:pt x="2088784" y="368935"/>
                  <a:pt x="2090689" y="354965"/>
                  <a:pt x="2088784" y="325120"/>
                </a:cubicBezTo>
                <a:cubicBezTo>
                  <a:pt x="2086879" y="295275"/>
                  <a:pt x="2090689" y="282575"/>
                  <a:pt x="2077989" y="250825"/>
                </a:cubicBezTo>
                <a:cubicBezTo>
                  <a:pt x="2065289" y="219075"/>
                  <a:pt x="2044334" y="198120"/>
                  <a:pt x="2025284" y="166370"/>
                </a:cubicBezTo>
                <a:cubicBezTo>
                  <a:pt x="2006234" y="134620"/>
                  <a:pt x="1990359" y="105410"/>
                  <a:pt x="1982739" y="92075"/>
                </a:cubicBezTo>
              </a:path>
            </a:pathLst>
          </a:custGeom>
          <a:noFill/>
          <a:ln w="34925" cmpd="sng">
            <a:solidFill>
              <a:srgbClr val="7030A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3" name="任意多边形 162"/>
          <p:cNvSpPr/>
          <p:nvPr/>
        </p:nvSpPr>
        <p:spPr>
          <a:xfrm>
            <a:off x="4366895" y="2196465"/>
            <a:ext cx="2399030" cy="1216660"/>
          </a:xfrm>
          <a:custGeom>
            <a:avLst/>
            <a:gdLst>
              <a:gd name="connisteX0" fmla="*/ 2004329 w 2092453"/>
              <a:gd name="connsiteY0" fmla="*/ 92075 h 1566192"/>
              <a:gd name="connisteX1" fmla="*/ 1919239 w 2092453"/>
              <a:gd name="connsiteY1" fmla="*/ 39370 h 1566192"/>
              <a:gd name="connisteX2" fmla="*/ 1845579 w 2092453"/>
              <a:gd name="connsiteY2" fmla="*/ 7620 h 1566192"/>
              <a:gd name="connisteX3" fmla="*/ 1771284 w 2092453"/>
              <a:gd name="connsiteY3" fmla="*/ 7620 h 1566192"/>
              <a:gd name="connisteX4" fmla="*/ 1696989 w 2092453"/>
              <a:gd name="connsiteY4" fmla="*/ 7620 h 1566192"/>
              <a:gd name="connisteX5" fmla="*/ 1612534 w 2092453"/>
              <a:gd name="connsiteY5" fmla="*/ 7620 h 1566192"/>
              <a:gd name="connisteX6" fmla="*/ 1538239 w 2092453"/>
              <a:gd name="connsiteY6" fmla="*/ 7620 h 1566192"/>
              <a:gd name="connisteX7" fmla="*/ 1464579 w 2092453"/>
              <a:gd name="connsiteY7" fmla="*/ 7620 h 1566192"/>
              <a:gd name="connisteX8" fmla="*/ 1390284 w 2092453"/>
              <a:gd name="connsiteY8" fmla="*/ 7620 h 1566192"/>
              <a:gd name="connisteX9" fmla="*/ 1305829 w 2092453"/>
              <a:gd name="connsiteY9" fmla="*/ 7620 h 1566192"/>
              <a:gd name="connisteX10" fmla="*/ 1220739 w 2092453"/>
              <a:gd name="connsiteY10" fmla="*/ 7620 h 1566192"/>
              <a:gd name="connisteX11" fmla="*/ 1147079 w 2092453"/>
              <a:gd name="connsiteY11" fmla="*/ 7620 h 1566192"/>
              <a:gd name="connisteX12" fmla="*/ 1072784 w 2092453"/>
              <a:gd name="connsiteY12" fmla="*/ 7620 h 1566192"/>
              <a:gd name="connisteX13" fmla="*/ 988329 w 2092453"/>
              <a:gd name="connsiteY13" fmla="*/ 7620 h 1566192"/>
              <a:gd name="connisteX14" fmla="*/ 903239 w 2092453"/>
              <a:gd name="connsiteY14" fmla="*/ 7620 h 1566192"/>
              <a:gd name="connisteX15" fmla="*/ 807989 w 2092453"/>
              <a:gd name="connsiteY15" fmla="*/ 7620 h 1566192"/>
              <a:gd name="connisteX16" fmla="*/ 734329 w 2092453"/>
              <a:gd name="connsiteY16" fmla="*/ 7620 h 1566192"/>
              <a:gd name="connisteX17" fmla="*/ 649239 w 2092453"/>
              <a:gd name="connsiteY17" fmla="*/ 7620 h 1566192"/>
              <a:gd name="connisteX18" fmla="*/ 575579 w 2092453"/>
              <a:gd name="connsiteY18" fmla="*/ 7620 h 1566192"/>
              <a:gd name="connisteX19" fmla="*/ 501284 w 2092453"/>
              <a:gd name="connsiteY19" fmla="*/ 7620 h 1566192"/>
              <a:gd name="connisteX20" fmla="*/ 416829 w 2092453"/>
              <a:gd name="connsiteY20" fmla="*/ 7620 h 1566192"/>
              <a:gd name="connisteX21" fmla="*/ 342534 w 2092453"/>
              <a:gd name="connsiteY21" fmla="*/ 7620 h 1566192"/>
              <a:gd name="connisteX22" fmla="*/ 258079 w 2092453"/>
              <a:gd name="connsiteY22" fmla="*/ 7620 h 1566192"/>
              <a:gd name="connisteX23" fmla="*/ 183784 w 2092453"/>
              <a:gd name="connsiteY23" fmla="*/ 7620 h 1566192"/>
              <a:gd name="connisteX24" fmla="*/ 109489 w 2092453"/>
              <a:gd name="connsiteY24" fmla="*/ 7620 h 1566192"/>
              <a:gd name="connisteX25" fmla="*/ 35829 w 2092453"/>
              <a:gd name="connsiteY25" fmla="*/ 7620 h 1566192"/>
              <a:gd name="connisteX26" fmla="*/ 4079 w 2092453"/>
              <a:gd name="connsiteY26" fmla="*/ 92075 h 1566192"/>
              <a:gd name="connisteX27" fmla="*/ 4079 w 2092453"/>
              <a:gd name="connsiteY27" fmla="*/ 166370 h 1566192"/>
              <a:gd name="connisteX28" fmla="*/ 25034 w 2092453"/>
              <a:gd name="connsiteY28" fmla="*/ 240030 h 1566192"/>
              <a:gd name="connisteX29" fmla="*/ 25034 w 2092453"/>
              <a:gd name="connsiteY29" fmla="*/ 314325 h 1566192"/>
              <a:gd name="connisteX30" fmla="*/ 25034 w 2092453"/>
              <a:gd name="connsiteY30" fmla="*/ 388620 h 1566192"/>
              <a:gd name="connisteX31" fmla="*/ 25034 w 2092453"/>
              <a:gd name="connsiteY31" fmla="*/ 462280 h 1566192"/>
              <a:gd name="connisteX32" fmla="*/ 25034 w 2092453"/>
              <a:gd name="connsiteY32" fmla="*/ 547370 h 1566192"/>
              <a:gd name="connisteX33" fmla="*/ 25034 w 2092453"/>
              <a:gd name="connsiteY33" fmla="*/ 621030 h 1566192"/>
              <a:gd name="connisteX34" fmla="*/ 25034 w 2092453"/>
              <a:gd name="connsiteY34" fmla="*/ 695325 h 1566192"/>
              <a:gd name="connisteX35" fmla="*/ 25034 w 2092453"/>
              <a:gd name="connsiteY35" fmla="*/ 769620 h 1566192"/>
              <a:gd name="connisteX36" fmla="*/ 25034 w 2092453"/>
              <a:gd name="connsiteY36" fmla="*/ 854075 h 1566192"/>
              <a:gd name="connisteX37" fmla="*/ 25034 w 2092453"/>
              <a:gd name="connsiteY37" fmla="*/ 938530 h 1566192"/>
              <a:gd name="connisteX38" fmla="*/ 25034 w 2092453"/>
              <a:gd name="connsiteY38" fmla="*/ 1012825 h 1566192"/>
              <a:gd name="connisteX39" fmla="*/ 25034 w 2092453"/>
              <a:gd name="connsiteY39" fmla="*/ 1087120 h 1566192"/>
              <a:gd name="connisteX40" fmla="*/ 25034 w 2092453"/>
              <a:gd name="connsiteY40" fmla="*/ 1160780 h 1566192"/>
              <a:gd name="connisteX41" fmla="*/ 56784 w 2092453"/>
              <a:gd name="connsiteY41" fmla="*/ 1235075 h 1566192"/>
              <a:gd name="connisteX42" fmla="*/ 88534 w 2092453"/>
              <a:gd name="connsiteY42" fmla="*/ 1309370 h 1566192"/>
              <a:gd name="connisteX43" fmla="*/ 162829 w 2092453"/>
              <a:gd name="connsiteY43" fmla="*/ 1383030 h 1566192"/>
              <a:gd name="connisteX44" fmla="*/ 236489 w 2092453"/>
              <a:gd name="connsiteY44" fmla="*/ 1436370 h 1566192"/>
              <a:gd name="connisteX45" fmla="*/ 321579 w 2092453"/>
              <a:gd name="connsiteY45" fmla="*/ 1468120 h 1566192"/>
              <a:gd name="connisteX46" fmla="*/ 406034 w 2092453"/>
              <a:gd name="connsiteY46" fmla="*/ 1489075 h 1566192"/>
              <a:gd name="connisteX47" fmla="*/ 480329 w 2092453"/>
              <a:gd name="connsiteY47" fmla="*/ 1520825 h 1566192"/>
              <a:gd name="connisteX48" fmla="*/ 564784 w 2092453"/>
              <a:gd name="connsiteY48" fmla="*/ 1541780 h 1566192"/>
              <a:gd name="connisteX49" fmla="*/ 639079 w 2092453"/>
              <a:gd name="connsiteY49" fmla="*/ 1552575 h 1566192"/>
              <a:gd name="connisteX50" fmla="*/ 712739 w 2092453"/>
              <a:gd name="connsiteY50" fmla="*/ 1563370 h 1566192"/>
              <a:gd name="connisteX51" fmla="*/ 787034 w 2092453"/>
              <a:gd name="connsiteY51" fmla="*/ 1563370 h 1566192"/>
              <a:gd name="connisteX52" fmla="*/ 861329 w 2092453"/>
              <a:gd name="connsiteY52" fmla="*/ 1563370 h 1566192"/>
              <a:gd name="connisteX53" fmla="*/ 934989 w 2092453"/>
              <a:gd name="connsiteY53" fmla="*/ 1563370 h 1566192"/>
              <a:gd name="connisteX54" fmla="*/ 1009284 w 2092453"/>
              <a:gd name="connsiteY54" fmla="*/ 1563370 h 1566192"/>
              <a:gd name="connisteX55" fmla="*/ 1083579 w 2092453"/>
              <a:gd name="connsiteY55" fmla="*/ 1563370 h 1566192"/>
              <a:gd name="connisteX56" fmla="*/ 1157239 w 2092453"/>
              <a:gd name="connsiteY56" fmla="*/ 1563370 h 1566192"/>
              <a:gd name="connisteX57" fmla="*/ 1242329 w 2092453"/>
              <a:gd name="connsiteY57" fmla="*/ 1563370 h 1566192"/>
              <a:gd name="connisteX58" fmla="*/ 1315989 w 2092453"/>
              <a:gd name="connsiteY58" fmla="*/ 1563370 h 1566192"/>
              <a:gd name="connisteX59" fmla="*/ 1390284 w 2092453"/>
              <a:gd name="connsiteY59" fmla="*/ 1563370 h 1566192"/>
              <a:gd name="connisteX60" fmla="*/ 1464579 w 2092453"/>
              <a:gd name="connsiteY60" fmla="*/ 1531620 h 1566192"/>
              <a:gd name="connisteX61" fmla="*/ 1538239 w 2092453"/>
              <a:gd name="connsiteY61" fmla="*/ 1520825 h 1566192"/>
              <a:gd name="connisteX62" fmla="*/ 1569989 w 2092453"/>
              <a:gd name="connsiteY62" fmla="*/ 1446530 h 1566192"/>
              <a:gd name="connisteX63" fmla="*/ 1569989 w 2092453"/>
              <a:gd name="connsiteY63" fmla="*/ 1372870 h 1566192"/>
              <a:gd name="connisteX64" fmla="*/ 1612534 w 2092453"/>
              <a:gd name="connsiteY64" fmla="*/ 1298575 h 1566192"/>
              <a:gd name="connisteX65" fmla="*/ 1623329 w 2092453"/>
              <a:gd name="connsiteY65" fmla="*/ 1224280 h 1566192"/>
              <a:gd name="connisteX66" fmla="*/ 1623329 w 2092453"/>
              <a:gd name="connsiteY66" fmla="*/ 1150620 h 1566192"/>
              <a:gd name="connisteX67" fmla="*/ 1623329 w 2092453"/>
              <a:gd name="connsiteY67" fmla="*/ 1076325 h 1566192"/>
              <a:gd name="connisteX68" fmla="*/ 1623329 w 2092453"/>
              <a:gd name="connsiteY68" fmla="*/ 1002030 h 1566192"/>
              <a:gd name="connisteX69" fmla="*/ 1623329 w 2092453"/>
              <a:gd name="connsiteY69" fmla="*/ 928370 h 1566192"/>
              <a:gd name="connisteX70" fmla="*/ 1623329 w 2092453"/>
              <a:gd name="connsiteY70" fmla="*/ 854075 h 1566192"/>
              <a:gd name="connisteX71" fmla="*/ 1676034 w 2092453"/>
              <a:gd name="connsiteY71" fmla="*/ 779780 h 1566192"/>
              <a:gd name="connisteX72" fmla="*/ 1750329 w 2092453"/>
              <a:gd name="connsiteY72" fmla="*/ 779780 h 1566192"/>
              <a:gd name="connisteX73" fmla="*/ 1823989 w 2092453"/>
              <a:gd name="connsiteY73" fmla="*/ 779780 h 1566192"/>
              <a:gd name="connisteX74" fmla="*/ 1898284 w 2092453"/>
              <a:gd name="connsiteY74" fmla="*/ 779780 h 1566192"/>
              <a:gd name="connisteX75" fmla="*/ 1972579 w 2092453"/>
              <a:gd name="connsiteY75" fmla="*/ 779780 h 1566192"/>
              <a:gd name="connisteX76" fmla="*/ 2046239 w 2092453"/>
              <a:gd name="connsiteY76" fmla="*/ 779780 h 1566192"/>
              <a:gd name="connisteX77" fmla="*/ 2088784 w 2092453"/>
              <a:gd name="connsiteY77" fmla="*/ 706120 h 1566192"/>
              <a:gd name="connisteX78" fmla="*/ 2088784 w 2092453"/>
              <a:gd name="connsiteY78" fmla="*/ 621030 h 1566192"/>
              <a:gd name="connisteX79" fmla="*/ 2088784 w 2092453"/>
              <a:gd name="connsiteY79" fmla="*/ 547370 h 1566192"/>
              <a:gd name="connisteX80" fmla="*/ 2088784 w 2092453"/>
              <a:gd name="connsiteY80" fmla="*/ 473075 h 1566192"/>
              <a:gd name="connisteX81" fmla="*/ 2088784 w 2092453"/>
              <a:gd name="connsiteY81" fmla="*/ 398780 h 1566192"/>
              <a:gd name="connisteX82" fmla="*/ 2088784 w 2092453"/>
              <a:gd name="connsiteY82" fmla="*/ 325120 h 1566192"/>
              <a:gd name="connisteX83" fmla="*/ 2077989 w 2092453"/>
              <a:gd name="connsiteY83" fmla="*/ 250825 h 1566192"/>
              <a:gd name="connisteX84" fmla="*/ 2025284 w 2092453"/>
              <a:gd name="connsiteY84" fmla="*/ 166370 h 1566192"/>
              <a:gd name="connisteX85" fmla="*/ 1982739 w 2092453"/>
              <a:gd name="connsiteY85" fmla="*/ 92075 h 1566192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  <a:cxn ang="0">
                <a:pos x="connisteX9" y="connsiteY9"/>
              </a:cxn>
              <a:cxn ang="0">
                <a:pos x="connisteX10" y="connsiteY10"/>
              </a:cxn>
              <a:cxn ang="0">
                <a:pos x="connisteX11" y="connsiteY11"/>
              </a:cxn>
              <a:cxn ang="0">
                <a:pos x="connisteX12" y="connsiteY12"/>
              </a:cxn>
              <a:cxn ang="0">
                <a:pos x="connisteX13" y="connsiteY13"/>
              </a:cxn>
              <a:cxn ang="0">
                <a:pos x="connisteX14" y="connsiteY14"/>
              </a:cxn>
              <a:cxn ang="0">
                <a:pos x="connisteX15" y="connsiteY15"/>
              </a:cxn>
              <a:cxn ang="0">
                <a:pos x="connisteX16" y="connsiteY16"/>
              </a:cxn>
              <a:cxn ang="0">
                <a:pos x="connisteX17" y="connsiteY17"/>
              </a:cxn>
              <a:cxn ang="0">
                <a:pos x="connisteX18" y="connsiteY18"/>
              </a:cxn>
              <a:cxn ang="0">
                <a:pos x="connisteX19" y="connsiteY19"/>
              </a:cxn>
              <a:cxn ang="0">
                <a:pos x="connisteX20" y="connsiteY20"/>
              </a:cxn>
              <a:cxn ang="0">
                <a:pos x="connisteX21" y="connsiteY21"/>
              </a:cxn>
              <a:cxn ang="0">
                <a:pos x="connisteX22" y="connsiteY22"/>
              </a:cxn>
              <a:cxn ang="0">
                <a:pos x="connisteX23" y="connsiteY23"/>
              </a:cxn>
              <a:cxn ang="0">
                <a:pos x="connisteX24" y="connsiteY24"/>
              </a:cxn>
              <a:cxn ang="0">
                <a:pos x="connisteX25" y="connsiteY25"/>
              </a:cxn>
              <a:cxn ang="0">
                <a:pos x="connisteX26" y="connsiteY26"/>
              </a:cxn>
              <a:cxn ang="0">
                <a:pos x="connisteX27" y="connsiteY27"/>
              </a:cxn>
              <a:cxn ang="0">
                <a:pos x="connisteX28" y="connsiteY28"/>
              </a:cxn>
              <a:cxn ang="0">
                <a:pos x="connisteX29" y="connsiteY29"/>
              </a:cxn>
              <a:cxn ang="0">
                <a:pos x="connisteX30" y="connsiteY30"/>
              </a:cxn>
              <a:cxn ang="0">
                <a:pos x="connisteX31" y="connsiteY31"/>
              </a:cxn>
              <a:cxn ang="0">
                <a:pos x="connisteX32" y="connsiteY32"/>
              </a:cxn>
              <a:cxn ang="0">
                <a:pos x="connisteX33" y="connsiteY33"/>
              </a:cxn>
              <a:cxn ang="0">
                <a:pos x="connisteX34" y="connsiteY34"/>
              </a:cxn>
              <a:cxn ang="0">
                <a:pos x="connisteX35" y="connsiteY35"/>
              </a:cxn>
              <a:cxn ang="0">
                <a:pos x="connisteX36" y="connsiteY36"/>
              </a:cxn>
              <a:cxn ang="0">
                <a:pos x="connisteX37" y="connsiteY37"/>
              </a:cxn>
              <a:cxn ang="0">
                <a:pos x="connisteX38" y="connsiteY38"/>
              </a:cxn>
              <a:cxn ang="0">
                <a:pos x="connisteX39" y="connsiteY39"/>
              </a:cxn>
              <a:cxn ang="0">
                <a:pos x="connisteX40" y="connsiteY40"/>
              </a:cxn>
              <a:cxn ang="0">
                <a:pos x="connisteX41" y="connsiteY41"/>
              </a:cxn>
              <a:cxn ang="0">
                <a:pos x="connisteX42" y="connsiteY42"/>
              </a:cxn>
              <a:cxn ang="0">
                <a:pos x="connisteX43" y="connsiteY43"/>
              </a:cxn>
              <a:cxn ang="0">
                <a:pos x="connisteX44" y="connsiteY44"/>
              </a:cxn>
              <a:cxn ang="0">
                <a:pos x="connisteX45" y="connsiteY45"/>
              </a:cxn>
              <a:cxn ang="0">
                <a:pos x="connisteX46" y="connsiteY46"/>
              </a:cxn>
              <a:cxn ang="0">
                <a:pos x="connisteX47" y="connsiteY47"/>
              </a:cxn>
              <a:cxn ang="0">
                <a:pos x="connisteX48" y="connsiteY48"/>
              </a:cxn>
              <a:cxn ang="0">
                <a:pos x="connisteX49" y="connsiteY49"/>
              </a:cxn>
              <a:cxn ang="0">
                <a:pos x="connisteX50" y="connsiteY50"/>
              </a:cxn>
              <a:cxn ang="0">
                <a:pos x="connisteX51" y="connsiteY51"/>
              </a:cxn>
              <a:cxn ang="0">
                <a:pos x="connisteX52" y="connsiteY52"/>
              </a:cxn>
              <a:cxn ang="0">
                <a:pos x="connisteX53" y="connsiteY53"/>
              </a:cxn>
              <a:cxn ang="0">
                <a:pos x="connisteX54" y="connsiteY54"/>
              </a:cxn>
              <a:cxn ang="0">
                <a:pos x="connisteX55" y="connsiteY55"/>
              </a:cxn>
              <a:cxn ang="0">
                <a:pos x="connisteX56" y="connsiteY56"/>
              </a:cxn>
              <a:cxn ang="0">
                <a:pos x="connisteX57" y="connsiteY57"/>
              </a:cxn>
              <a:cxn ang="0">
                <a:pos x="connisteX58" y="connsiteY58"/>
              </a:cxn>
              <a:cxn ang="0">
                <a:pos x="connisteX59" y="connsiteY59"/>
              </a:cxn>
              <a:cxn ang="0">
                <a:pos x="connisteX60" y="connsiteY60"/>
              </a:cxn>
              <a:cxn ang="0">
                <a:pos x="connisteX61" y="connsiteY61"/>
              </a:cxn>
              <a:cxn ang="0">
                <a:pos x="connisteX62" y="connsiteY62"/>
              </a:cxn>
              <a:cxn ang="0">
                <a:pos x="connisteX63" y="connsiteY63"/>
              </a:cxn>
              <a:cxn ang="0">
                <a:pos x="connisteX64" y="connsiteY64"/>
              </a:cxn>
              <a:cxn ang="0">
                <a:pos x="connisteX65" y="connsiteY65"/>
              </a:cxn>
              <a:cxn ang="0">
                <a:pos x="connisteX66" y="connsiteY66"/>
              </a:cxn>
              <a:cxn ang="0">
                <a:pos x="connisteX67" y="connsiteY67"/>
              </a:cxn>
              <a:cxn ang="0">
                <a:pos x="connisteX68" y="connsiteY68"/>
              </a:cxn>
              <a:cxn ang="0">
                <a:pos x="connisteX69" y="connsiteY69"/>
              </a:cxn>
              <a:cxn ang="0">
                <a:pos x="connisteX70" y="connsiteY70"/>
              </a:cxn>
              <a:cxn ang="0">
                <a:pos x="connisteX71" y="connsiteY71"/>
              </a:cxn>
              <a:cxn ang="0">
                <a:pos x="connisteX72" y="connsiteY72"/>
              </a:cxn>
              <a:cxn ang="0">
                <a:pos x="connisteX73" y="connsiteY73"/>
              </a:cxn>
              <a:cxn ang="0">
                <a:pos x="connisteX74" y="connsiteY74"/>
              </a:cxn>
              <a:cxn ang="0">
                <a:pos x="connisteX75" y="connsiteY75"/>
              </a:cxn>
              <a:cxn ang="0">
                <a:pos x="connisteX76" y="connsiteY76"/>
              </a:cxn>
              <a:cxn ang="0">
                <a:pos x="connisteX77" y="connsiteY77"/>
              </a:cxn>
              <a:cxn ang="0">
                <a:pos x="connisteX78" y="connsiteY78"/>
              </a:cxn>
              <a:cxn ang="0">
                <a:pos x="connisteX79" y="connsiteY79"/>
              </a:cxn>
              <a:cxn ang="0">
                <a:pos x="connisteX80" y="connsiteY80"/>
              </a:cxn>
              <a:cxn ang="0">
                <a:pos x="connisteX81" y="connsiteY81"/>
              </a:cxn>
              <a:cxn ang="0">
                <a:pos x="connisteX82" y="connsiteY82"/>
              </a:cxn>
              <a:cxn ang="0">
                <a:pos x="connisteX83" y="connsiteY83"/>
              </a:cxn>
              <a:cxn ang="0">
                <a:pos x="connisteX84" y="connsiteY84"/>
              </a:cxn>
              <a:cxn ang="0">
                <a:pos x="connisteX85" y="connsiteY85"/>
              </a:cxn>
            </a:cxnLst>
            <a:rect l="l" t="t" r="r" b="b"/>
            <a:pathLst>
              <a:path w="2092453" h="1566192">
                <a:moveTo>
                  <a:pt x="2004329" y="92075"/>
                </a:moveTo>
                <a:cubicBezTo>
                  <a:pt x="1989089" y="81915"/>
                  <a:pt x="1950989" y="56515"/>
                  <a:pt x="1919239" y="39370"/>
                </a:cubicBezTo>
                <a:cubicBezTo>
                  <a:pt x="1887489" y="22225"/>
                  <a:pt x="1875424" y="13970"/>
                  <a:pt x="1845579" y="7620"/>
                </a:cubicBezTo>
                <a:cubicBezTo>
                  <a:pt x="1815734" y="1270"/>
                  <a:pt x="1801129" y="7620"/>
                  <a:pt x="1771284" y="7620"/>
                </a:cubicBezTo>
                <a:cubicBezTo>
                  <a:pt x="1741439" y="7620"/>
                  <a:pt x="1728739" y="7620"/>
                  <a:pt x="1696989" y="7620"/>
                </a:cubicBezTo>
                <a:cubicBezTo>
                  <a:pt x="1665239" y="7620"/>
                  <a:pt x="1644284" y="7620"/>
                  <a:pt x="1612534" y="7620"/>
                </a:cubicBezTo>
                <a:cubicBezTo>
                  <a:pt x="1580784" y="7620"/>
                  <a:pt x="1568084" y="7620"/>
                  <a:pt x="1538239" y="7620"/>
                </a:cubicBezTo>
                <a:cubicBezTo>
                  <a:pt x="1508394" y="7620"/>
                  <a:pt x="1494424" y="7620"/>
                  <a:pt x="1464579" y="7620"/>
                </a:cubicBezTo>
                <a:cubicBezTo>
                  <a:pt x="1434734" y="7620"/>
                  <a:pt x="1422034" y="7620"/>
                  <a:pt x="1390284" y="7620"/>
                </a:cubicBezTo>
                <a:cubicBezTo>
                  <a:pt x="1358534" y="7620"/>
                  <a:pt x="1339484" y="7620"/>
                  <a:pt x="1305829" y="7620"/>
                </a:cubicBezTo>
                <a:cubicBezTo>
                  <a:pt x="1272174" y="7620"/>
                  <a:pt x="1252489" y="7620"/>
                  <a:pt x="1220739" y="7620"/>
                </a:cubicBezTo>
                <a:cubicBezTo>
                  <a:pt x="1188989" y="7620"/>
                  <a:pt x="1176924" y="7620"/>
                  <a:pt x="1147079" y="7620"/>
                </a:cubicBezTo>
                <a:cubicBezTo>
                  <a:pt x="1117234" y="7620"/>
                  <a:pt x="1104534" y="7620"/>
                  <a:pt x="1072784" y="7620"/>
                </a:cubicBezTo>
                <a:cubicBezTo>
                  <a:pt x="1041034" y="7620"/>
                  <a:pt x="1021984" y="7620"/>
                  <a:pt x="988329" y="7620"/>
                </a:cubicBezTo>
                <a:cubicBezTo>
                  <a:pt x="954674" y="7620"/>
                  <a:pt x="939434" y="7620"/>
                  <a:pt x="903239" y="7620"/>
                </a:cubicBezTo>
                <a:cubicBezTo>
                  <a:pt x="867044" y="7620"/>
                  <a:pt x="841644" y="7620"/>
                  <a:pt x="807989" y="7620"/>
                </a:cubicBezTo>
                <a:cubicBezTo>
                  <a:pt x="774334" y="7620"/>
                  <a:pt x="766079" y="7620"/>
                  <a:pt x="734329" y="7620"/>
                </a:cubicBezTo>
                <a:cubicBezTo>
                  <a:pt x="702579" y="7620"/>
                  <a:pt x="680989" y="7620"/>
                  <a:pt x="649239" y="7620"/>
                </a:cubicBezTo>
                <a:cubicBezTo>
                  <a:pt x="617489" y="7620"/>
                  <a:pt x="605424" y="7620"/>
                  <a:pt x="575579" y="7620"/>
                </a:cubicBezTo>
                <a:cubicBezTo>
                  <a:pt x="545734" y="7620"/>
                  <a:pt x="533034" y="7620"/>
                  <a:pt x="501284" y="7620"/>
                </a:cubicBezTo>
                <a:cubicBezTo>
                  <a:pt x="469534" y="7620"/>
                  <a:pt x="448579" y="7620"/>
                  <a:pt x="416829" y="7620"/>
                </a:cubicBezTo>
                <a:cubicBezTo>
                  <a:pt x="385079" y="7620"/>
                  <a:pt x="374284" y="7620"/>
                  <a:pt x="342534" y="7620"/>
                </a:cubicBezTo>
                <a:cubicBezTo>
                  <a:pt x="310784" y="7620"/>
                  <a:pt x="289829" y="7620"/>
                  <a:pt x="258079" y="7620"/>
                </a:cubicBezTo>
                <a:cubicBezTo>
                  <a:pt x="226329" y="7620"/>
                  <a:pt x="213629" y="7620"/>
                  <a:pt x="183784" y="7620"/>
                </a:cubicBezTo>
                <a:cubicBezTo>
                  <a:pt x="153939" y="7620"/>
                  <a:pt x="139334" y="7620"/>
                  <a:pt x="109489" y="7620"/>
                </a:cubicBezTo>
                <a:cubicBezTo>
                  <a:pt x="79644" y="7620"/>
                  <a:pt x="56784" y="-9525"/>
                  <a:pt x="35829" y="7620"/>
                </a:cubicBezTo>
                <a:cubicBezTo>
                  <a:pt x="14874" y="24765"/>
                  <a:pt x="10429" y="60325"/>
                  <a:pt x="4079" y="92075"/>
                </a:cubicBezTo>
                <a:cubicBezTo>
                  <a:pt x="-2271" y="123825"/>
                  <a:pt x="-366" y="136525"/>
                  <a:pt x="4079" y="166370"/>
                </a:cubicBezTo>
                <a:cubicBezTo>
                  <a:pt x="8524" y="196215"/>
                  <a:pt x="20589" y="210185"/>
                  <a:pt x="25034" y="240030"/>
                </a:cubicBezTo>
                <a:cubicBezTo>
                  <a:pt x="29479" y="269875"/>
                  <a:pt x="25034" y="284480"/>
                  <a:pt x="25034" y="314325"/>
                </a:cubicBezTo>
                <a:cubicBezTo>
                  <a:pt x="25034" y="344170"/>
                  <a:pt x="25034" y="358775"/>
                  <a:pt x="25034" y="388620"/>
                </a:cubicBezTo>
                <a:cubicBezTo>
                  <a:pt x="25034" y="418465"/>
                  <a:pt x="25034" y="430530"/>
                  <a:pt x="25034" y="462280"/>
                </a:cubicBezTo>
                <a:cubicBezTo>
                  <a:pt x="25034" y="494030"/>
                  <a:pt x="25034" y="515620"/>
                  <a:pt x="25034" y="547370"/>
                </a:cubicBezTo>
                <a:cubicBezTo>
                  <a:pt x="25034" y="579120"/>
                  <a:pt x="25034" y="591185"/>
                  <a:pt x="25034" y="621030"/>
                </a:cubicBezTo>
                <a:cubicBezTo>
                  <a:pt x="25034" y="650875"/>
                  <a:pt x="25034" y="665480"/>
                  <a:pt x="25034" y="695325"/>
                </a:cubicBezTo>
                <a:cubicBezTo>
                  <a:pt x="25034" y="725170"/>
                  <a:pt x="25034" y="737870"/>
                  <a:pt x="25034" y="769620"/>
                </a:cubicBezTo>
                <a:cubicBezTo>
                  <a:pt x="25034" y="801370"/>
                  <a:pt x="25034" y="820420"/>
                  <a:pt x="25034" y="854075"/>
                </a:cubicBezTo>
                <a:cubicBezTo>
                  <a:pt x="25034" y="887730"/>
                  <a:pt x="25034" y="906780"/>
                  <a:pt x="25034" y="938530"/>
                </a:cubicBezTo>
                <a:cubicBezTo>
                  <a:pt x="25034" y="970280"/>
                  <a:pt x="25034" y="982980"/>
                  <a:pt x="25034" y="1012825"/>
                </a:cubicBezTo>
                <a:cubicBezTo>
                  <a:pt x="25034" y="1042670"/>
                  <a:pt x="25034" y="1057275"/>
                  <a:pt x="25034" y="1087120"/>
                </a:cubicBezTo>
                <a:cubicBezTo>
                  <a:pt x="25034" y="1116965"/>
                  <a:pt x="18684" y="1130935"/>
                  <a:pt x="25034" y="1160780"/>
                </a:cubicBezTo>
                <a:cubicBezTo>
                  <a:pt x="31384" y="1190625"/>
                  <a:pt x="44084" y="1205230"/>
                  <a:pt x="56784" y="1235075"/>
                </a:cubicBezTo>
                <a:cubicBezTo>
                  <a:pt x="69484" y="1264920"/>
                  <a:pt x="67579" y="1279525"/>
                  <a:pt x="88534" y="1309370"/>
                </a:cubicBezTo>
                <a:cubicBezTo>
                  <a:pt x="109489" y="1339215"/>
                  <a:pt x="132984" y="1357630"/>
                  <a:pt x="162829" y="1383030"/>
                </a:cubicBezTo>
                <a:cubicBezTo>
                  <a:pt x="192674" y="1408430"/>
                  <a:pt x="204739" y="1419225"/>
                  <a:pt x="236489" y="1436370"/>
                </a:cubicBezTo>
                <a:cubicBezTo>
                  <a:pt x="268239" y="1453515"/>
                  <a:pt x="287924" y="1457325"/>
                  <a:pt x="321579" y="1468120"/>
                </a:cubicBezTo>
                <a:cubicBezTo>
                  <a:pt x="355234" y="1478915"/>
                  <a:pt x="374284" y="1478280"/>
                  <a:pt x="406034" y="1489075"/>
                </a:cubicBezTo>
                <a:cubicBezTo>
                  <a:pt x="437784" y="1499870"/>
                  <a:pt x="448579" y="1510030"/>
                  <a:pt x="480329" y="1520825"/>
                </a:cubicBezTo>
                <a:cubicBezTo>
                  <a:pt x="512079" y="1531620"/>
                  <a:pt x="533034" y="1535430"/>
                  <a:pt x="564784" y="1541780"/>
                </a:cubicBezTo>
                <a:cubicBezTo>
                  <a:pt x="596534" y="1548130"/>
                  <a:pt x="609234" y="1548130"/>
                  <a:pt x="639079" y="1552575"/>
                </a:cubicBezTo>
                <a:cubicBezTo>
                  <a:pt x="668924" y="1557020"/>
                  <a:pt x="682894" y="1561465"/>
                  <a:pt x="712739" y="1563370"/>
                </a:cubicBezTo>
                <a:cubicBezTo>
                  <a:pt x="742584" y="1565275"/>
                  <a:pt x="757189" y="1563370"/>
                  <a:pt x="787034" y="1563370"/>
                </a:cubicBezTo>
                <a:cubicBezTo>
                  <a:pt x="816879" y="1563370"/>
                  <a:pt x="831484" y="1563370"/>
                  <a:pt x="861329" y="1563370"/>
                </a:cubicBezTo>
                <a:cubicBezTo>
                  <a:pt x="891174" y="1563370"/>
                  <a:pt x="905144" y="1563370"/>
                  <a:pt x="934989" y="1563370"/>
                </a:cubicBezTo>
                <a:cubicBezTo>
                  <a:pt x="964834" y="1563370"/>
                  <a:pt x="979439" y="1563370"/>
                  <a:pt x="1009284" y="1563370"/>
                </a:cubicBezTo>
                <a:cubicBezTo>
                  <a:pt x="1039129" y="1563370"/>
                  <a:pt x="1053734" y="1563370"/>
                  <a:pt x="1083579" y="1563370"/>
                </a:cubicBezTo>
                <a:cubicBezTo>
                  <a:pt x="1113424" y="1563370"/>
                  <a:pt x="1125489" y="1563370"/>
                  <a:pt x="1157239" y="1563370"/>
                </a:cubicBezTo>
                <a:cubicBezTo>
                  <a:pt x="1188989" y="1563370"/>
                  <a:pt x="1210579" y="1563370"/>
                  <a:pt x="1242329" y="1563370"/>
                </a:cubicBezTo>
                <a:cubicBezTo>
                  <a:pt x="1274079" y="1563370"/>
                  <a:pt x="1286144" y="1563370"/>
                  <a:pt x="1315989" y="1563370"/>
                </a:cubicBezTo>
                <a:cubicBezTo>
                  <a:pt x="1345834" y="1563370"/>
                  <a:pt x="1360439" y="1569720"/>
                  <a:pt x="1390284" y="1563370"/>
                </a:cubicBezTo>
                <a:cubicBezTo>
                  <a:pt x="1420129" y="1557020"/>
                  <a:pt x="1434734" y="1539875"/>
                  <a:pt x="1464579" y="1531620"/>
                </a:cubicBezTo>
                <a:cubicBezTo>
                  <a:pt x="1494424" y="1523365"/>
                  <a:pt x="1517284" y="1537970"/>
                  <a:pt x="1538239" y="1520825"/>
                </a:cubicBezTo>
                <a:cubicBezTo>
                  <a:pt x="1559194" y="1503680"/>
                  <a:pt x="1563639" y="1476375"/>
                  <a:pt x="1569989" y="1446530"/>
                </a:cubicBezTo>
                <a:cubicBezTo>
                  <a:pt x="1576339" y="1416685"/>
                  <a:pt x="1561734" y="1402715"/>
                  <a:pt x="1569989" y="1372870"/>
                </a:cubicBezTo>
                <a:cubicBezTo>
                  <a:pt x="1578244" y="1343025"/>
                  <a:pt x="1601739" y="1328420"/>
                  <a:pt x="1612534" y="1298575"/>
                </a:cubicBezTo>
                <a:cubicBezTo>
                  <a:pt x="1623329" y="1268730"/>
                  <a:pt x="1621424" y="1254125"/>
                  <a:pt x="1623329" y="1224280"/>
                </a:cubicBezTo>
                <a:cubicBezTo>
                  <a:pt x="1625234" y="1194435"/>
                  <a:pt x="1623329" y="1180465"/>
                  <a:pt x="1623329" y="1150620"/>
                </a:cubicBezTo>
                <a:cubicBezTo>
                  <a:pt x="1623329" y="1120775"/>
                  <a:pt x="1623329" y="1106170"/>
                  <a:pt x="1623329" y="1076325"/>
                </a:cubicBezTo>
                <a:cubicBezTo>
                  <a:pt x="1623329" y="1046480"/>
                  <a:pt x="1623329" y="1031875"/>
                  <a:pt x="1623329" y="1002030"/>
                </a:cubicBezTo>
                <a:cubicBezTo>
                  <a:pt x="1623329" y="972185"/>
                  <a:pt x="1623329" y="958215"/>
                  <a:pt x="1623329" y="928370"/>
                </a:cubicBezTo>
                <a:cubicBezTo>
                  <a:pt x="1623329" y="898525"/>
                  <a:pt x="1612534" y="883920"/>
                  <a:pt x="1623329" y="854075"/>
                </a:cubicBezTo>
                <a:cubicBezTo>
                  <a:pt x="1634124" y="824230"/>
                  <a:pt x="1650634" y="794385"/>
                  <a:pt x="1676034" y="779780"/>
                </a:cubicBezTo>
                <a:cubicBezTo>
                  <a:pt x="1701434" y="765175"/>
                  <a:pt x="1720484" y="779780"/>
                  <a:pt x="1750329" y="779780"/>
                </a:cubicBezTo>
                <a:cubicBezTo>
                  <a:pt x="1780174" y="779780"/>
                  <a:pt x="1794144" y="779780"/>
                  <a:pt x="1823989" y="779780"/>
                </a:cubicBezTo>
                <a:cubicBezTo>
                  <a:pt x="1853834" y="779780"/>
                  <a:pt x="1868439" y="779780"/>
                  <a:pt x="1898284" y="779780"/>
                </a:cubicBezTo>
                <a:cubicBezTo>
                  <a:pt x="1928129" y="779780"/>
                  <a:pt x="1942734" y="779780"/>
                  <a:pt x="1972579" y="779780"/>
                </a:cubicBezTo>
                <a:cubicBezTo>
                  <a:pt x="2002424" y="779780"/>
                  <a:pt x="2022744" y="794385"/>
                  <a:pt x="2046239" y="779780"/>
                </a:cubicBezTo>
                <a:cubicBezTo>
                  <a:pt x="2069734" y="765175"/>
                  <a:pt x="2080529" y="737870"/>
                  <a:pt x="2088784" y="706120"/>
                </a:cubicBezTo>
                <a:cubicBezTo>
                  <a:pt x="2097039" y="674370"/>
                  <a:pt x="2088784" y="652780"/>
                  <a:pt x="2088784" y="621030"/>
                </a:cubicBezTo>
                <a:cubicBezTo>
                  <a:pt x="2088784" y="589280"/>
                  <a:pt x="2088784" y="577215"/>
                  <a:pt x="2088784" y="547370"/>
                </a:cubicBezTo>
                <a:cubicBezTo>
                  <a:pt x="2088784" y="517525"/>
                  <a:pt x="2088784" y="502920"/>
                  <a:pt x="2088784" y="473075"/>
                </a:cubicBezTo>
                <a:cubicBezTo>
                  <a:pt x="2088784" y="443230"/>
                  <a:pt x="2088784" y="428625"/>
                  <a:pt x="2088784" y="398780"/>
                </a:cubicBezTo>
                <a:cubicBezTo>
                  <a:pt x="2088784" y="368935"/>
                  <a:pt x="2090689" y="354965"/>
                  <a:pt x="2088784" y="325120"/>
                </a:cubicBezTo>
                <a:cubicBezTo>
                  <a:pt x="2086879" y="295275"/>
                  <a:pt x="2090689" y="282575"/>
                  <a:pt x="2077989" y="250825"/>
                </a:cubicBezTo>
                <a:cubicBezTo>
                  <a:pt x="2065289" y="219075"/>
                  <a:pt x="2044334" y="198120"/>
                  <a:pt x="2025284" y="166370"/>
                </a:cubicBezTo>
                <a:cubicBezTo>
                  <a:pt x="2006234" y="134620"/>
                  <a:pt x="1990359" y="105410"/>
                  <a:pt x="1982739" y="92075"/>
                </a:cubicBezTo>
              </a:path>
            </a:pathLst>
          </a:custGeom>
          <a:noFill/>
          <a:ln w="34925" cmpd="sng">
            <a:solidFill>
              <a:srgbClr val="7030A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65" name="组合 164"/>
          <p:cNvGrpSpPr/>
          <p:nvPr/>
        </p:nvGrpSpPr>
        <p:grpSpPr>
          <a:xfrm>
            <a:off x="3018155" y="2778125"/>
            <a:ext cx="855980" cy="676910"/>
            <a:chOff x="3806" y="4374"/>
            <a:chExt cx="1348" cy="1066"/>
          </a:xfrm>
        </p:grpSpPr>
        <p:pic>
          <p:nvPicPr>
            <p:cNvPr id="166" name="图片 165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806" y="4374"/>
              <a:ext cx="733" cy="1066"/>
            </a:xfrm>
            <a:prstGeom prst="rect">
              <a:avLst/>
            </a:prstGeom>
          </p:spPr>
        </p:pic>
        <p:pic>
          <p:nvPicPr>
            <p:cNvPr id="167" name="图片 166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422" y="4374"/>
              <a:ext cx="733" cy="1066"/>
            </a:xfrm>
            <a:prstGeom prst="rect">
              <a:avLst/>
            </a:prstGeom>
          </p:spPr>
        </p:pic>
      </p:grpSp>
      <p:sp>
        <p:nvSpPr>
          <p:cNvPr id="168" name="矩形 167"/>
          <p:cNvSpPr/>
          <p:nvPr/>
        </p:nvSpPr>
        <p:spPr>
          <a:xfrm>
            <a:off x="3017520" y="2100580"/>
            <a:ext cx="901700" cy="1354455"/>
          </a:xfrm>
          <a:prstGeom prst="rect">
            <a:avLst/>
          </a:prstGeom>
          <a:noFill/>
          <a:ln w="34925" cmpd="sng">
            <a:solidFill>
              <a:schemeClr val="accent6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9" name="TextBox 58"/>
          <p:cNvSpPr txBox="1">
            <a:spLocks noChangeArrowheads="1"/>
          </p:cNvSpPr>
          <p:nvPr/>
        </p:nvSpPr>
        <p:spPr bwMode="auto">
          <a:xfrm>
            <a:off x="2510155" y="2847340"/>
            <a:ext cx="726440" cy="6076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+</a:t>
            </a:r>
            <a:endParaRPr lang="en-US" altLang="zh-CN" sz="28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70" name="矩形 169"/>
          <p:cNvSpPr/>
          <p:nvPr/>
        </p:nvSpPr>
        <p:spPr>
          <a:xfrm>
            <a:off x="6971665" y="2196465"/>
            <a:ext cx="1880870" cy="1128395"/>
          </a:xfrm>
          <a:prstGeom prst="rect">
            <a:avLst/>
          </a:prstGeom>
          <a:noFill/>
          <a:ln w="34925" cmpd="sng">
            <a:solidFill>
              <a:schemeClr val="accent6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1" name="TextBox 58"/>
          <p:cNvSpPr txBox="1">
            <a:spLocks noChangeArrowheads="1"/>
          </p:cNvSpPr>
          <p:nvPr/>
        </p:nvSpPr>
        <p:spPr bwMode="auto">
          <a:xfrm>
            <a:off x="6475095" y="2717165"/>
            <a:ext cx="726440" cy="6076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+</a:t>
            </a:r>
            <a:endParaRPr lang="en-US" altLang="zh-CN" sz="28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000625 0.188426 " pathEditMode="relative" rAng="0" ptsTypes="">
                                      <p:cBhvr>
                                        <p:cTn id="30" dur="2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000625 0.191481 " pathEditMode="relative" rAng="0" ptsTypes="">
                                      <p:cBhvr>
                                        <p:cTn id="3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001250 0.176019 " pathEditMode="relative" rAng="0" ptsTypes="">
                                      <p:cBhvr>
                                        <p:cTn id="62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1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001667 0.183796 " pathEditMode="relative" rAng="0" ptsTypes="">
                                      <p:cBhvr>
                                        <p:cTn id="64" dur="2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9" dur="20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4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  <p:bldP spid="92" grpId="0"/>
      <p:bldP spid="97" grpId="0"/>
      <p:bldP spid="140" grpId="0" bldLvl="0" animBg="1"/>
      <p:bldP spid="140" grpId="1" bldLvl="0" animBg="1"/>
      <p:bldP spid="163" grpId="0" bldLvl="0" animBg="1"/>
      <p:bldP spid="163" grpId="1" bldLvl="0" animBg="1"/>
      <p:bldP spid="168" grpId="1" bldLvl="0" animBg="1"/>
      <p:bldP spid="169" grpId="0"/>
      <p:bldP spid="170" grpId="1" bldLvl="0" animBg="1"/>
      <p:bldP spid="17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组合 84"/>
          <p:cNvGrpSpPr/>
          <p:nvPr/>
        </p:nvGrpSpPr>
        <p:grpSpPr>
          <a:xfrm>
            <a:off x="266700" y="703998"/>
            <a:ext cx="2809875" cy="730817"/>
            <a:chOff x="4762500" y="1227873"/>
            <a:chExt cx="3152775" cy="820002"/>
          </a:xfrm>
        </p:grpSpPr>
        <p:sp>
          <p:nvSpPr>
            <p:cNvPr id="39" name="圆角矩形 38"/>
            <p:cNvSpPr/>
            <p:nvPr/>
          </p:nvSpPr>
          <p:spPr>
            <a:xfrm>
              <a:off x="4762500" y="1227873"/>
              <a:ext cx="3152775" cy="820002"/>
            </a:xfrm>
            <a:prstGeom prst="roundRect">
              <a:avLst/>
            </a:prstGeom>
            <a:noFill/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4" name="组合 73"/>
            <p:cNvGrpSpPr/>
            <p:nvPr/>
          </p:nvGrpSpPr>
          <p:grpSpPr>
            <a:xfrm rot="0">
              <a:off x="4897451" y="1300979"/>
              <a:ext cx="515326" cy="672163"/>
              <a:chOff x="10325100" y="303213"/>
              <a:chExt cx="912815" cy="1190625"/>
            </a:xfrm>
          </p:grpSpPr>
          <p:sp>
            <p:nvSpPr>
              <p:cNvPr id="76" name="Freeform 43"/>
              <p:cNvSpPr/>
              <p:nvPr/>
            </p:nvSpPr>
            <p:spPr bwMode="auto">
              <a:xfrm>
                <a:off x="10382250" y="360363"/>
                <a:ext cx="855663" cy="455613"/>
              </a:xfrm>
              <a:custGeom>
                <a:avLst/>
                <a:gdLst>
                  <a:gd name="T0" fmla="*/ 301 w 301"/>
                  <a:gd name="T1" fmla="*/ 40 h 160"/>
                  <a:gd name="T2" fmla="*/ 260 w 301"/>
                  <a:gd name="T3" fmla="*/ 0 h 160"/>
                  <a:gd name="T4" fmla="*/ 166 w 301"/>
                  <a:gd name="T5" fmla="*/ 0 h 160"/>
                  <a:gd name="T6" fmla="*/ 41 w 301"/>
                  <a:gd name="T7" fmla="*/ 0 h 160"/>
                  <a:gd name="T8" fmla="*/ 0 w 301"/>
                  <a:gd name="T9" fmla="*/ 40 h 160"/>
                  <a:gd name="T10" fmla="*/ 0 w 301"/>
                  <a:gd name="T11" fmla="*/ 43 h 160"/>
                  <a:gd name="T12" fmla="*/ 0 w 301"/>
                  <a:gd name="T13" fmla="*/ 46 h 160"/>
                  <a:gd name="T14" fmla="*/ 0 w 301"/>
                  <a:gd name="T15" fmla="*/ 47 h 160"/>
                  <a:gd name="T16" fmla="*/ 0 w 301"/>
                  <a:gd name="T17" fmla="*/ 47 h 160"/>
                  <a:gd name="T18" fmla="*/ 41 w 301"/>
                  <a:gd name="T19" fmla="*/ 87 h 160"/>
                  <a:gd name="T20" fmla="*/ 89 w 301"/>
                  <a:gd name="T21" fmla="*/ 87 h 160"/>
                  <a:gd name="T22" fmla="*/ 89 w 301"/>
                  <a:gd name="T23" fmla="*/ 160 h 160"/>
                  <a:gd name="T24" fmla="*/ 301 w 301"/>
                  <a:gd name="T25" fmla="*/ 160 h 160"/>
                  <a:gd name="T26" fmla="*/ 301 w 301"/>
                  <a:gd name="T27" fmla="*/ 4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01" h="160">
                    <a:moveTo>
                      <a:pt x="301" y="40"/>
                    </a:moveTo>
                    <a:cubicBezTo>
                      <a:pt x="300" y="18"/>
                      <a:pt x="282" y="0"/>
                      <a:pt x="260" y="0"/>
                    </a:cubicBezTo>
                    <a:cubicBezTo>
                      <a:pt x="166" y="0"/>
                      <a:pt x="166" y="0"/>
                      <a:pt x="166" y="0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18" y="0"/>
                      <a:pt x="0" y="18"/>
                      <a:pt x="0" y="40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1" y="69"/>
                      <a:pt x="19" y="87"/>
                      <a:pt x="41" y="87"/>
                    </a:cubicBezTo>
                    <a:cubicBezTo>
                      <a:pt x="89" y="87"/>
                      <a:pt x="89" y="87"/>
                      <a:pt x="89" y="87"/>
                    </a:cubicBezTo>
                    <a:cubicBezTo>
                      <a:pt x="89" y="160"/>
                      <a:pt x="89" y="160"/>
                      <a:pt x="89" y="160"/>
                    </a:cubicBezTo>
                    <a:cubicBezTo>
                      <a:pt x="301" y="160"/>
                      <a:pt x="301" y="160"/>
                      <a:pt x="301" y="160"/>
                    </a:cubicBezTo>
                    <a:cubicBezTo>
                      <a:pt x="301" y="40"/>
                      <a:pt x="301" y="40"/>
                      <a:pt x="301" y="40"/>
                    </a:cubicBezTo>
                  </a:path>
                </a:pathLst>
              </a:custGeom>
              <a:solidFill>
                <a:srgbClr val="F9EE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77" name="Freeform 44"/>
              <p:cNvSpPr/>
              <p:nvPr/>
            </p:nvSpPr>
            <p:spPr bwMode="auto">
              <a:xfrm>
                <a:off x="10375900" y="396875"/>
                <a:ext cx="38100" cy="52388"/>
              </a:xfrm>
              <a:custGeom>
                <a:avLst/>
                <a:gdLst>
                  <a:gd name="T0" fmla="*/ 13 w 13"/>
                  <a:gd name="T1" fmla="*/ 0 h 18"/>
                  <a:gd name="T2" fmla="*/ 0 w 13"/>
                  <a:gd name="T3" fmla="*/ 0 h 18"/>
                  <a:gd name="T4" fmla="*/ 0 w 13"/>
                  <a:gd name="T5" fmla="*/ 18 h 18"/>
                  <a:gd name="T6" fmla="*/ 3 w 13"/>
                  <a:gd name="T7" fmla="*/ 18 h 18"/>
                  <a:gd name="T8" fmla="*/ 13 w 13"/>
                  <a:gd name="T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8">
                    <a:moveTo>
                      <a:pt x="1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5" y="11"/>
                      <a:pt x="8" y="5"/>
                      <a:pt x="13" y="0"/>
                    </a:cubicBezTo>
                  </a:path>
                </a:pathLst>
              </a:custGeom>
              <a:solidFill>
                <a:srgbClr val="F9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78" name="Freeform 45"/>
              <p:cNvSpPr/>
              <p:nvPr/>
            </p:nvSpPr>
            <p:spPr bwMode="auto">
              <a:xfrm>
                <a:off x="10385425" y="396875"/>
                <a:ext cx="852488" cy="168275"/>
              </a:xfrm>
              <a:custGeom>
                <a:avLst/>
                <a:gdLst>
                  <a:gd name="T0" fmla="*/ 241 w 300"/>
                  <a:gd name="T1" fmla="*/ 0 h 59"/>
                  <a:gd name="T2" fmla="*/ 239 w 300"/>
                  <a:gd name="T3" fmla="*/ 0 h 59"/>
                  <a:gd name="T4" fmla="*/ 10 w 300"/>
                  <a:gd name="T5" fmla="*/ 0 h 59"/>
                  <a:gd name="T6" fmla="*/ 0 w 300"/>
                  <a:gd name="T7" fmla="*/ 18 h 59"/>
                  <a:gd name="T8" fmla="*/ 259 w 300"/>
                  <a:gd name="T9" fmla="*/ 18 h 59"/>
                  <a:gd name="T10" fmla="*/ 300 w 300"/>
                  <a:gd name="T11" fmla="*/ 59 h 59"/>
                  <a:gd name="T12" fmla="*/ 300 w 300"/>
                  <a:gd name="T13" fmla="*/ 59 h 59"/>
                  <a:gd name="T14" fmla="*/ 241 w 300"/>
                  <a:gd name="T15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00" h="59">
                    <a:moveTo>
                      <a:pt x="241" y="0"/>
                    </a:moveTo>
                    <a:cubicBezTo>
                      <a:pt x="241" y="0"/>
                      <a:pt x="240" y="0"/>
                      <a:pt x="239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5"/>
                      <a:pt x="2" y="11"/>
                      <a:pt x="0" y="18"/>
                    </a:cubicBezTo>
                    <a:cubicBezTo>
                      <a:pt x="259" y="18"/>
                      <a:pt x="259" y="18"/>
                      <a:pt x="259" y="18"/>
                    </a:cubicBezTo>
                    <a:cubicBezTo>
                      <a:pt x="281" y="18"/>
                      <a:pt x="299" y="36"/>
                      <a:pt x="300" y="59"/>
                    </a:cubicBezTo>
                    <a:cubicBezTo>
                      <a:pt x="300" y="59"/>
                      <a:pt x="300" y="59"/>
                      <a:pt x="300" y="59"/>
                    </a:cubicBezTo>
                    <a:cubicBezTo>
                      <a:pt x="300" y="25"/>
                      <a:pt x="297" y="0"/>
                      <a:pt x="241" y="0"/>
                    </a:cubicBezTo>
                  </a:path>
                </a:pathLst>
              </a:cu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79" name="Freeform 46"/>
              <p:cNvSpPr/>
              <p:nvPr/>
            </p:nvSpPr>
            <p:spPr bwMode="auto">
              <a:xfrm>
                <a:off x="10375900" y="496888"/>
                <a:ext cx="23813" cy="53975"/>
              </a:xfrm>
              <a:custGeom>
                <a:avLst/>
                <a:gdLst>
                  <a:gd name="T0" fmla="*/ 2 w 8"/>
                  <a:gd name="T1" fmla="*/ 0 h 19"/>
                  <a:gd name="T2" fmla="*/ 0 w 8"/>
                  <a:gd name="T3" fmla="*/ 0 h 19"/>
                  <a:gd name="T4" fmla="*/ 0 w 8"/>
                  <a:gd name="T5" fmla="*/ 19 h 19"/>
                  <a:gd name="T6" fmla="*/ 8 w 8"/>
                  <a:gd name="T7" fmla="*/ 19 h 19"/>
                  <a:gd name="T8" fmla="*/ 2 w 8"/>
                  <a:gd name="T9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19">
                    <a:moveTo>
                      <a:pt x="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4" y="13"/>
                      <a:pt x="2" y="7"/>
                      <a:pt x="2" y="0"/>
                    </a:cubicBezTo>
                  </a:path>
                </a:pathLst>
              </a:custGeom>
              <a:solidFill>
                <a:srgbClr val="F9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80" name="Freeform 47"/>
              <p:cNvSpPr/>
              <p:nvPr/>
            </p:nvSpPr>
            <p:spPr bwMode="auto">
              <a:xfrm>
                <a:off x="10382250" y="496888"/>
                <a:ext cx="855663" cy="168275"/>
              </a:xfrm>
              <a:custGeom>
                <a:avLst/>
                <a:gdLst>
                  <a:gd name="T0" fmla="*/ 242 w 301"/>
                  <a:gd name="T1" fmla="*/ 0 h 59"/>
                  <a:gd name="T2" fmla="*/ 240 w 301"/>
                  <a:gd name="T3" fmla="*/ 0 h 59"/>
                  <a:gd name="T4" fmla="*/ 0 w 301"/>
                  <a:gd name="T5" fmla="*/ 0 h 59"/>
                  <a:gd name="T6" fmla="*/ 6 w 301"/>
                  <a:gd name="T7" fmla="*/ 19 h 59"/>
                  <a:gd name="T8" fmla="*/ 260 w 301"/>
                  <a:gd name="T9" fmla="*/ 19 h 59"/>
                  <a:gd name="T10" fmla="*/ 301 w 301"/>
                  <a:gd name="T11" fmla="*/ 59 h 59"/>
                  <a:gd name="T12" fmla="*/ 301 w 301"/>
                  <a:gd name="T13" fmla="*/ 59 h 59"/>
                  <a:gd name="T14" fmla="*/ 242 w 301"/>
                  <a:gd name="T15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01" h="59">
                    <a:moveTo>
                      <a:pt x="242" y="0"/>
                    </a:moveTo>
                    <a:cubicBezTo>
                      <a:pt x="242" y="0"/>
                      <a:pt x="241" y="0"/>
                      <a:pt x="24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"/>
                      <a:pt x="2" y="13"/>
                      <a:pt x="6" y="19"/>
                    </a:cubicBezTo>
                    <a:cubicBezTo>
                      <a:pt x="260" y="19"/>
                      <a:pt x="260" y="19"/>
                      <a:pt x="260" y="19"/>
                    </a:cubicBezTo>
                    <a:cubicBezTo>
                      <a:pt x="282" y="19"/>
                      <a:pt x="300" y="37"/>
                      <a:pt x="301" y="59"/>
                    </a:cubicBezTo>
                    <a:cubicBezTo>
                      <a:pt x="301" y="59"/>
                      <a:pt x="301" y="59"/>
                      <a:pt x="301" y="59"/>
                    </a:cubicBezTo>
                    <a:cubicBezTo>
                      <a:pt x="301" y="26"/>
                      <a:pt x="298" y="0"/>
                      <a:pt x="242" y="0"/>
                    </a:cubicBezTo>
                  </a:path>
                </a:pathLst>
              </a:cu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81" name="Freeform 48"/>
              <p:cNvSpPr/>
              <p:nvPr/>
            </p:nvSpPr>
            <p:spPr bwMode="auto">
              <a:xfrm>
                <a:off x="10325102" y="303213"/>
                <a:ext cx="912813" cy="1139824"/>
              </a:xfrm>
              <a:custGeom>
                <a:avLst/>
                <a:gdLst>
                  <a:gd name="T0" fmla="*/ 260 w 321"/>
                  <a:gd name="T1" fmla="*/ 107 h 400"/>
                  <a:gd name="T2" fmla="*/ 260 w 321"/>
                  <a:gd name="T3" fmla="*/ 107 h 400"/>
                  <a:gd name="T4" fmla="*/ 195 w 321"/>
                  <a:gd name="T5" fmla="*/ 107 h 400"/>
                  <a:gd name="T6" fmla="*/ 61 w 321"/>
                  <a:gd name="T7" fmla="*/ 107 h 400"/>
                  <a:gd name="T8" fmla="*/ 20 w 321"/>
                  <a:gd name="T9" fmla="*/ 67 h 400"/>
                  <a:gd name="T10" fmla="*/ 20 w 321"/>
                  <a:gd name="T11" fmla="*/ 67 h 400"/>
                  <a:gd name="T12" fmla="*/ 20 w 321"/>
                  <a:gd name="T13" fmla="*/ 66 h 400"/>
                  <a:gd name="T14" fmla="*/ 20 w 321"/>
                  <a:gd name="T15" fmla="*/ 63 h 400"/>
                  <a:gd name="T16" fmla="*/ 20 w 321"/>
                  <a:gd name="T17" fmla="*/ 60 h 400"/>
                  <a:gd name="T18" fmla="*/ 61 w 321"/>
                  <a:gd name="T19" fmla="*/ 20 h 400"/>
                  <a:gd name="T20" fmla="*/ 186 w 321"/>
                  <a:gd name="T21" fmla="*/ 20 h 400"/>
                  <a:gd name="T22" fmla="*/ 280 w 321"/>
                  <a:gd name="T23" fmla="*/ 20 h 400"/>
                  <a:gd name="T24" fmla="*/ 321 w 321"/>
                  <a:gd name="T25" fmla="*/ 60 h 400"/>
                  <a:gd name="T26" fmla="*/ 260 w 321"/>
                  <a:gd name="T27" fmla="*/ 1 h 400"/>
                  <a:gd name="T28" fmla="*/ 61 w 321"/>
                  <a:gd name="T29" fmla="*/ 1 h 400"/>
                  <a:gd name="T30" fmla="*/ 0 w 321"/>
                  <a:gd name="T31" fmla="*/ 62 h 400"/>
                  <a:gd name="T32" fmla="*/ 0 w 321"/>
                  <a:gd name="T33" fmla="*/ 106 h 400"/>
                  <a:gd name="T34" fmla="*/ 0 w 321"/>
                  <a:gd name="T35" fmla="*/ 106 h 400"/>
                  <a:gd name="T36" fmla="*/ 0 w 321"/>
                  <a:gd name="T37" fmla="*/ 339 h 400"/>
                  <a:gd name="T38" fmla="*/ 61 w 321"/>
                  <a:gd name="T39" fmla="*/ 400 h 400"/>
                  <a:gd name="T40" fmla="*/ 260 w 321"/>
                  <a:gd name="T41" fmla="*/ 400 h 400"/>
                  <a:gd name="T42" fmla="*/ 321 w 321"/>
                  <a:gd name="T43" fmla="*/ 339 h 400"/>
                  <a:gd name="T44" fmla="*/ 321 w 321"/>
                  <a:gd name="T45" fmla="*/ 151 h 400"/>
                  <a:gd name="T46" fmla="*/ 260 w 321"/>
                  <a:gd name="T47" fmla="*/ 107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21" h="400">
                    <a:moveTo>
                      <a:pt x="260" y="107"/>
                    </a:moveTo>
                    <a:cubicBezTo>
                      <a:pt x="260" y="107"/>
                      <a:pt x="260" y="107"/>
                      <a:pt x="260" y="107"/>
                    </a:cubicBezTo>
                    <a:cubicBezTo>
                      <a:pt x="195" y="107"/>
                      <a:pt x="195" y="107"/>
                      <a:pt x="195" y="107"/>
                    </a:cubicBezTo>
                    <a:cubicBezTo>
                      <a:pt x="61" y="107"/>
                      <a:pt x="61" y="107"/>
                      <a:pt x="61" y="107"/>
                    </a:cubicBezTo>
                    <a:cubicBezTo>
                      <a:pt x="39" y="107"/>
                      <a:pt x="21" y="89"/>
                      <a:pt x="20" y="67"/>
                    </a:cubicBezTo>
                    <a:cubicBezTo>
                      <a:pt x="20" y="67"/>
                      <a:pt x="20" y="67"/>
                      <a:pt x="20" y="67"/>
                    </a:cubicBezTo>
                    <a:cubicBezTo>
                      <a:pt x="20" y="66"/>
                      <a:pt x="20" y="66"/>
                      <a:pt x="20" y="66"/>
                    </a:cubicBezTo>
                    <a:cubicBezTo>
                      <a:pt x="20" y="63"/>
                      <a:pt x="20" y="63"/>
                      <a:pt x="20" y="63"/>
                    </a:cubicBezTo>
                    <a:cubicBezTo>
                      <a:pt x="20" y="60"/>
                      <a:pt x="20" y="60"/>
                      <a:pt x="20" y="60"/>
                    </a:cubicBezTo>
                    <a:cubicBezTo>
                      <a:pt x="20" y="38"/>
                      <a:pt x="38" y="20"/>
                      <a:pt x="61" y="20"/>
                    </a:cubicBezTo>
                    <a:cubicBezTo>
                      <a:pt x="186" y="20"/>
                      <a:pt x="186" y="20"/>
                      <a:pt x="186" y="20"/>
                    </a:cubicBezTo>
                    <a:cubicBezTo>
                      <a:pt x="280" y="20"/>
                      <a:pt x="280" y="20"/>
                      <a:pt x="280" y="20"/>
                    </a:cubicBezTo>
                    <a:cubicBezTo>
                      <a:pt x="302" y="20"/>
                      <a:pt x="320" y="38"/>
                      <a:pt x="321" y="60"/>
                    </a:cubicBezTo>
                    <a:cubicBezTo>
                      <a:pt x="321" y="26"/>
                      <a:pt x="318" y="0"/>
                      <a:pt x="260" y="1"/>
                    </a:cubicBezTo>
                    <a:cubicBezTo>
                      <a:pt x="61" y="1"/>
                      <a:pt x="61" y="1"/>
                      <a:pt x="61" y="1"/>
                    </a:cubicBezTo>
                    <a:cubicBezTo>
                      <a:pt x="27" y="1"/>
                      <a:pt x="0" y="28"/>
                      <a:pt x="0" y="62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339"/>
                      <a:pt x="0" y="339"/>
                      <a:pt x="0" y="339"/>
                    </a:cubicBezTo>
                    <a:cubicBezTo>
                      <a:pt x="0" y="373"/>
                      <a:pt x="27" y="400"/>
                      <a:pt x="61" y="400"/>
                    </a:cubicBezTo>
                    <a:cubicBezTo>
                      <a:pt x="260" y="400"/>
                      <a:pt x="260" y="400"/>
                      <a:pt x="260" y="400"/>
                    </a:cubicBezTo>
                    <a:cubicBezTo>
                      <a:pt x="294" y="400"/>
                      <a:pt x="321" y="373"/>
                      <a:pt x="321" y="339"/>
                    </a:cubicBezTo>
                    <a:cubicBezTo>
                      <a:pt x="321" y="151"/>
                      <a:pt x="321" y="151"/>
                      <a:pt x="321" y="151"/>
                    </a:cubicBezTo>
                    <a:cubicBezTo>
                      <a:pt x="321" y="117"/>
                      <a:pt x="294" y="107"/>
                      <a:pt x="260" y="107"/>
                    </a:cubicBezTo>
                    <a:close/>
                  </a:path>
                </a:pathLst>
              </a:custGeom>
              <a:solidFill>
                <a:srgbClr val="AA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82" name="Freeform 49"/>
              <p:cNvSpPr/>
              <p:nvPr/>
            </p:nvSpPr>
            <p:spPr bwMode="auto">
              <a:xfrm>
                <a:off x="10325100" y="508000"/>
                <a:ext cx="912813" cy="985838"/>
              </a:xfrm>
              <a:custGeom>
                <a:avLst/>
                <a:gdLst>
                  <a:gd name="T0" fmla="*/ 321 w 321"/>
                  <a:gd name="T1" fmla="*/ 285 h 346"/>
                  <a:gd name="T2" fmla="*/ 260 w 321"/>
                  <a:gd name="T3" fmla="*/ 346 h 346"/>
                  <a:gd name="T4" fmla="*/ 61 w 321"/>
                  <a:gd name="T5" fmla="*/ 346 h 346"/>
                  <a:gd name="T6" fmla="*/ 0 w 321"/>
                  <a:gd name="T7" fmla="*/ 285 h 346"/>
                  <a:gd name="T8" fmla="*/ 0 w 321"/>
                  <a:gd name="T9" fmla="*/ 0 h 346"/>
                  <a:gd name="T10" fmla="*/ 61 w 321"/>
                  <a:gd name="T11" fmla="*/ 53 h 346"/>
                  <a:gd name="T12" fmla="*/ 260 w 321"/>
                  <a:gd name="T13" fmla="*/ 53 h 346"/>
                  <a:gd name="T14" fmla="*/ 321 w 321"/>
                  <a:gd name="T15" fmla="*/ 99 h 346"/>
                  <a:gd name="T16" fmla="*/ 321 w 321"/>
                  <a:gd name="T17" fmla="*/ 285 h 3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1" h="346">
                    <a:moveTo>
                      <a:pt x="321" y="285"/>
                    </a:moveTo>
                    <a:cubicBezTo>
                      <a:pt x="321" y="319"/>
                      <a:pt x="293" y="346"/>
                      <a:pt x="260" y="346"/>
                    </a:cubicBezTo>
                    <a:cubicBezTo>
                      <a:pt x="61" y="346"/>
                      <a:pt x="61" y="346"/>
                      <a:pt x="61" y="346"/>
                    </a:cubicBezTo>
                    <a:cubicBezTo>
                      <a:pt x="27" y="346"/>
                      <a:pt x="0" y="319"/>
                      <a:pt x="0" y="28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3" y="52"/>
                      <a:pt x="61" y="53"/>
                    </a:cubicBezTo>
                    <a:cubicBezTo>
                      <a:pt x="260" y="53"/>
                      <a:pt x="260" y="53"/>
                      <a:pt x="260" y="53"/>
                    </a:cubicBezTo>
                    <a:cubicBezTo>
                      <a:pt x="293" y="53"/>
                      <a:pt x="321" y="66"/>
                      <a:pt x="321" y="99"/>
                    </a:cubicBezTo>
                    <a:lnTo>
                      <a:pt x="321" y="285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83" name="Freeform 53"/>
              <p:cNvSpPr/>
              <p:nvPr/>
            </p:nvSpPr>
            <p:spPr bwMode="auto">
              <a:xfrm>
                <a:off x="10507663" y="496888"/>
                <a:ext cx="133350" cy="111125"/>
              </a:xfrm>
              <a:custGeom>
                <a:avLst/>
                <a:gdLst>
                  <a:gd name="T0" fmla="*/ 84 w 84"/>
                  <a:gd name="T1" fmla="*/ 70 h 70"/>
                  <a:gd name="T2" fmla="*/ 80 w 84"/>
                  <a:gd name="T3" fmla="*/ 0 h 70"/>
                  <a:gd name="T4" fmla="*/ 7 w 84"/>
                  <a:gd name="T5" fmla="*/ 0 h 70"/>
                  <a:gd name="T6" fmla="*/ 0 w 84"/>
                  <a:gd name="T7" fmla="*/ 70 h 70"/>
                  <a:gd name="T8" fmla="*/ 84 w 84"/>
                  <a:gd name="T9" fmla="*/ 7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70">
                    <a:moveTo>
                      <a:pt x="84" y="70"/>
                    </a:moveTo>
                    <a:lnTo>
                      <a:pt x="80" y="0"/>
                    </a:lnTo>
                    <a:lnTo>
                      <a:pt x="7" y="0"/>
                    </a:lnTo>
                    <a:lnTo>
                      <a:pt x="0" y="70"/>
                    </a:lnTo>
                    <a:lnTo>
                      <a:pt x="84" y="70"/>
                    </a:lnTo>
                    <a:close/>
                  </a:path>
                </a:pathLst>
              </a:custGeom>
              <a:solidFill>
                <a:srgbClr val="B700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84" name="Freeform 54"/>
              <p:cNvSpPr/>
              <p:nvPr/>
            </p:nvSpPr>
            <p:spPr bwMode="auto">
              <a:xfrm>
                <a:off x="10507663" y="608013"/>
                <a:ext cx="133350" cy="304800"/>
              </a:xfrm>
              <a:custGeom>
                <a:avLst/>
                <a:gdLst>
                  <a:gd name="T0" fmla="*/ 0 w 84"/>
                  <a:gd name="T1" fmla="*/ 0 h 192"/>
                  <a:gd name="T2" fmla="*/ 0 w 84"/>
                  <a:gd name="T3" fmla="*/ 192 h 192"/>
                  <a:gd name="T4" fmla="*/ 41 w 84"/>
                  <a:gd name="T5" fmla="*/ 163 h 192"/>
                  <a:gd name="T6" fmla="*/ 84 w 84"/>
                  <a:gd name="T7" fmla="*/ 192 h 192"/>
                  <a:gd name="T8" fmla="*/ 84 w 84"/>
                  <a:gd name="T9" fmla="*/ 0 h 192"/>
                  <a:gd name="T10" fmla="*/ 0 w 84"/>
                  <a:gd name="T11" fmla="*/ 0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4" h="192">
                    <a:moveTo>
                      <a:pt x="0" y="0"/>
                    </a:moveTo>
                    <a:lnTo>
                      <a:pt x="0" y="192"/>
                    </a:lnTo>
                    <a:lnTo>
                      <a:pt x="41" y="163"/>
                    </a:lnTo>
                    <a:lnTo>
                      <a:pt x="84" y="192"/>
                    </a:lnTo>
                    <a:lnTo>
                      <a:pt x="8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2D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</p:grpSp>
      </p:grpSp>
      <p:sp>
        <p:nvSpPr>
          <p:cNvPr id="86" name="文本框 85"/>
          <p:cNvSpPr txBox="1"/>
          <p:nvPr/>
        </p:nvSpPr>
        <p:spPr>
          <a:xfrm>
            <a:off x="1079730" y="816279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rgbClr val="DB223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新知讲解</a:t>
            </a:r>
            <a:endParaRPr lang="zh-CN" altLang="en-US" sz="2800" b="1" dirty="0">
              <a:solidFill>
                <a:srgbClr val="DB223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" name="组合 25"/>
          <p:cNvGrpSpPr/>
          <p:nvPr/>
        </p:nvGrpSpPr>
        <p:grpSpPr>
          <a:xfrm>
            <a:off x="3601085" y="788700"/>
            <a:ext cx="2508927" cy="744713"/>
            <a:chOff x="3108960" y="839096"/>
            <a:chExt cx="2011679" cy="744707"/>
          </a:xfrm>
        </p:grpSpPr>
        <p:sp>
          <p:nvSpPr>
            <p:cNvPr id="9" name="圆角矩形 195"/>
            <p:cNvSpPr/>
            <p:nvPr>
              <p:custDataLst>
                <p:tags r:id="rId1"/>
              </p:custDataLst>
            </p:nvPr>
          </p:nvSpPr>
          <p:spPr>
            <a:xfrm>
              <a:off x="3108960" y="839096"/>
              <a:ext cx="2011679" cy="744707"/>
            </a:xfrm>
            <a:custGeom>
              <a:avLst/>
              <a:gdLst>
                <a:gd name="connsiteX0" fmla="*/ 0 w 1782331"/>
                <a:gd name="connsiteY0" fmla="*/ 76468 h 343228"/>
                <a:gd name="connsiteX1" fmla="*/ 76468 w 1782331"/>
                <a:gd name="connsiteY1" fmla="*/ 0 h 343228"/>
                <a:gd name="connsiteX2" fmla="*/ 1705863 w 1782331"/>
                <a:gd name="connsiteY2" fmla="*/ 0 h 343228"/>
                <a:gd name="connsiteX3" fmla="*/ 1782331 w 1782331"/>
                <a:gd name="connsiteY3" fmla="*/ 76468 h 343228"/>
                <a:gd name="connsiteX4" fmla="*/ 1782331 w 1782331"/>
                <a:gd name="connsiteY4" fmla="*/ 266760 h 343228"/>
                <a:gd name="connsiteX5" fmla="*/ 1705863 w 1782331"/>
                <a:gd name="connsiteY5" fmla="*/ 343228 h 343228"/>
                <a:gd name="connsiteX6" fmla="*/ 76468 w 1782331"/>
                <a:gd name="connsiteY6" fmla="*/ 343228 h 343228"/>
                <a:gd name="connsiteX7" fmla="*/ 0 w 1782331"/>
                <a:gd name="connsiteY7" fmla="*/ 266760 h 343228"/>
                <a:gd name="connsiteX8" fmla="*/ 0 w 1782331"/>
                <a:gd name="connsiteY8" fmla="*/ 76468 h 343228"/>
                <a:gd name="connsiteX0-1" fmla="*/ 0 w 1782331"/>
                <a:gd name="connsiteY0-2" fmla="*/ 76481 h 343241"/>
                <a:gd name="connsiteX1-3" fmla="*/ 76468 w 1782331"/>
                <a:gd name="connsiteY1-4" fmla="*/ 13 h 343241"/>
                <a:gd name="connsiteX2-5" fmla="*/ 892773 w 1782331"/>
                <a:gd name="connsiteY2-6" fmla="*/ 64307 h 343241"/>
                <a:gd name="connsiteX3-7" fmla="*/ 1705863 w 1782331"/>
                <a:gd name="connsiteY3-8" fmla="*/ 13 h 343241"/>
                <a:gd name="connsiteX4-9" fmla="*/ 1782331 w 1782331"/>
                <a:gd name="connsiteY4-10" fmla="*/ 76481 h 343241"/>
                <a:gd name="connsiteX5-11" fmla="*/ 1782331 w 1782331"/>
                <a:gd name="connsiteY5-12" fmla="*/ 266773 h 343241"/>
                <a:gd name="connsiteX6-13" fmla="*/ 1705863 w 1782331"/>
                <a:gd name="connsiteY6-14" fmla="*/ 343241 h 343241"/>
                <a:gd name="connsiteX7-15" fmla="*/ 76468 w 1782331"/>
                <a:gd name="connsiteY7-16" fmla="*/ 343241 h 343241"/>
                <a:gd name="connsiteX8-17" fmla="*/ 0 w 1782331"/>
                <a:gd name="connsiteY8-18" fmla="*/ 266773 h 343241"/>
                <a:gd name="connsiteX9" fmla="*/ 0 w 1782331"/>
                <a:gd name="connsiteY9" fmla="*/ 76481 h 343241"/>
                <a:gd name="connsiteX0-19" fmla="*/ 0 w 1782331"/>
                <a:gd name="connsiteY0-20" fmla="*/ 76481 h 343241"/>
                <a:gd name="connsiteX1-21" fmla="*/ 76468 w 1782331"/>
                <a:gd name="connsiteY1-22" fmla="*/ 13 h 343241"/>
                <a:gd name="connsiteX2-23" fmla="*/ 892773 w 1782331"/>
                <a:gd name="connsiteY2-24" fmla="*/ 64307 h 343241"/>
                <a:gd name="connsiteX3-25" fmla="*/ 1705863 w 1782331"/>
                <a:gd name="connsiteY3-26" fmla="*/ 13 h 343241"/>
                <a:gd name="connsiteX4-27" fmla="*/ 1782331 w 1782331"/>
                <a:gd name="connsiteY4-28" fmla="*/ 76481 h 343241"/>
                <a:gd name="connsiteX5-29" fmla="*/ 1782331 w 1782331"/>
                <a:gd name="connsiteY5-30" fmla="*/ 266773 h 343241"/>
                <a:gd name="connsiteX6-31" fmla="*/ 1705863 w 1782331"/>
                <a:gd name="connsiteY6-32" fmla="*/ 343241 h 343241"/>
                <a:gd name="connsiteX7-33" fmla="*/ 847677 w 1782331"/>
                <a:gd name="connsiteY7-34" fmla="*/ 308828 h 343241"/>
                <a:gd name="connsiteX8-35" fmla="*/ 76468 w 1782331"/>
                <a:gd name="connsiteY8-36" fmla="*/ 343241 h 343241"/>
                <a:gd name="connsiteX9-37" fmla="*/ 0 w 1782331"/>
                <a:gd name="connsiteY9-38" fmla="*/ 266773 h 343241"/>
                <a:gd name="connsiteX10" fmla="*/ 0 w 1782331"/>
                <a:gd name="connsiteY10" fmla="*/ 76481 h 34324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37" y="connsiteY9-38"/>
                </a:cxn>
                <a:cxn ang="0">
                  <a:pos x="connsiteX10" y="connsiteY10"/>
                </a:cxn>
              </a:cxnLst>
              <a:rect l="l" t="t" r="r" b="b"/>
              <a:pathLst>
                <a:path w="1782331" h="343241">
                  <a:moveTo>
                    <a:pt x="0" y="76481"/>
                  </a:moveTo>
                  <a:cubicBezTo>
                    <a:pt x="0" y="34249"/>
                    <a:pt x="34236" y="13"/>
                    <a:pt x="76468" y="13"/>
                  </a:cubicBezTo>
                  <a:cubicBezTo>
                    <a:pt x="346416" y="-1078"/>
                    <a:pt x="622825" y="65398"/>
                    <a:pt x="892773" y="64307"/>
                  </a:cubicBezTo>
                  <a:cubicBezTo>
                    <a:pt x="1165957" y="65398"/>
                    <a:pt x="1432679" y="-1078"/>
                    <a:pt x="1705863" y="13"/>
                  </a:cubicBezTo>
                  <a:cubicBezTo>
                    <a:pt x="1748095" y="13"/>
                    <a:pt x="1782331" y="34249"/>
                    <a:pt x="1782331" y="76481"/>
                  </a:cubicBezTo>
                  <a:lnTo>
                    <a:pt x="1782331" y="266773"/>
                  </a:lnTo>
                  <a:cubicBezTo>
                    <a:pt x="1782331" y="309005"/>
                    <a:pt x="1748095" y="343241"/>
                    <a:pt x="1705863" y="343241"/>
                  </a:cubicBezTo>
                  <a:cubicBezTo>
                    <a:pt x="1420927" y="342504"/>
                    <a:pt x="1132613" y="309565"/>
                    <a:pt x="847677" y="308828"/>
                  </a:cubicBezTo>
                  <a:lnTo>
                    <a:pt x="76468" y="343241"/>
                  </a:lnTo>
                  <a:cubicBezTo>
                    <a:pt x="34236" y="343241"/>
                    <a:pt x="0" y="309005"/>
                    <a:pt x="0" y="266773"/>
                  </a:cubicBezTo>
                  <a:lnTo>
                    <a:pt x="0" y="76481"/>
                  </a:lnTo>
                  <a:close/>
                </a:path>
              </a:pathLst>
            </a:custGeom>
            <a:solidFill>
              <a:srgbClr val="F76CB7"/>
            </a:solidFill>
            <a:ln w="19050">
              <a:solidFill>
                <a:srgbClr val="FFFFFF"/>
              </a:solidFill>
            </a:ln>
            <a:effectLst>
              <a:outerShdw blurRad="76200" dist="508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rmAutofit/>
            </a:bodyPr>
            <a:lstStyle/>
            <a:p>
              <a:pPr algn="ctr">
                <a:defRPr/>
              </a:pPr>
              <a:endParaRPr lang="zh-CN" altLang="en-US" sz="2400" dirty="0">
                <a:solidFill>
                  <a:srgbClr val="FFFFFF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10" name="TextBox 47"/>
            <p:cNvSpPr txBox="1">
              <a:spLocks noChangeArrowheads="1"/>
            </p:cNvSpPr>
            <p:nvPr/>
          </p:nvSpPr>
          <p:spPr bwMode="auto">
            <a:xfrm>
              <a:off x="3519335" y="944505"/>
              <a:ext cx="1453619" cy="60769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zh-CN" sz="28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解决问题</a:t>
              </a:r>
              <a:endParaRPr lang="zh-CN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1538605" y="5360670"/>
            <a:ext cx="5160731" cy="720090"/>
            <a:chOff x="3080" y="3614"/>
            <a:chExt cx="8417" cy="1277"/>
          </a:xfrm>
        </p:grpSpPr>
        <p:sp>
          <p:nvSpPr>
            <p:cNvPr id="17" name="圆角矩形标注 16"/>
            <p:cNvSpPr/>
            <p:nvPr/>
          </p:nvSpPr>
          <p:spPr>
            <a:xfrm>
              <a:off x="3080" y="3614"/>
              <a:ext cx="8417" cy="1277"/>
            </a:xfrm>
            <a:prstGeom prst="wedgeRoundRectCallout">
              <a:avLst>
                <a:gd name="adj1" fmla="val 56095"/>
                <a:gd name="adj2" fmla="val -9469"/>
                <a:gd name="adj3" fmla="val 16667"/>
              </a:avLst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3778" y="3790"/>
              <a:ext cx="7020" cy="9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 smtClean="0"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两个小组一共植树多少棵？</a:t>
              </a:r>
              <a:endParaRPr lang="en-US" altLang="zh-CN" sz="24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846455" y="2368550"/>
            <a:ext cx="7156450" cy="2437130"/>
            <a:chOff x="1565" y="2807"/>
            <a:chExt cx="11270" cy="3838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565" y="2807"/>
              <a:ext cx="11270" cy="3838"/>
            </a:xfrm>
            <a:prstGeom prst="rect">
              <a:avLst/>
            </a:prstGeom>
          </p:spPr>
        </p:pic>
        <p:sp>
          <p:nvSpPr>
            <p:cNvPr id="29" name="文本框 28"/>
            <p:cNvSpPr txBox="1"/>
            <p:nvPr/>
          </p:nvSpPr>
          <p:spPr>
            <a:xfrm>
              <a:off x="5218" y="4563"/>
              <a:ext cx="3281" cy="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1600" b="1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第一组植树</a:t>
              </a:r>
              <a:r>
                <a:rPr lang="en-US" altLang="zh-CN" sz="1600" b="1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8</a:t>
              </a:r>
              <a:r>
                <a:rPr lang="zh-CN" altLang="en-US" sz="1600" b="1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棵。</a:t>
              </a:r>
              <a:endParaRPr lang="zh-CN" altLang="en-US" sz="16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6603" y="5719"/>
              <a:ext cx="3281" cy="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1600" b="1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第二组植树</a:t>
              </a:r>
              <a:r>
                <a:rPr lang="en-US" altLang="zh-CN" sz="1600" b="1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9</a:t>
              </a:r>
              <a:r>
                <a:rPr lang="zh-CN" altLang="en-US" sz="1600" b="1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棵。</a:t>
              </a:r>
              <a:endParaRPr lang="zh-CN" altLang="en-US" sz="16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6" name="组合 25"/>
          <p:cNvGrpSpPr/>
          <p:nvPr/>
        </p:nvGrpSpPr>
        <p:grpSpPr>
          <a:xfrm>
            <a:off x="3590290" y="788700"/>
            <a:ext cx="2508927" cy="744713"/>
            <a:chOff x="3108960" y="839096"/>
            <a:chExt cx="2011679" cy="744707"/>
          </a:xfrm>
        </p:grpSpPr>
        <p:sp>
          <p:nvSpPr>
            <p:cNvPr id="18" name="圆角矩形 195"/>
            <p:cNvSpPr/>
            <p:nvPr>
              <p:custDataLst>
                <p:tags r:id="rId3"/>
              </p:custDataLst>
            </p:nvPr>
          </p:nvSpPr>
          <p:spPr>
            <a:xfrm>
              <a:off x="3108960" y="839096"/>
              <a:ext cx="2011679" cy="744707"/>
            </a:xfrm>
            <a:custGeom>
              <a:avLst/>
              <a:gdLst>
                <a:gd name="connsiteX0" fmla="*/ 0 w 1782331"/>
                <a:gd name="connsiteY0" fmla="*/ 76468 h 343228"/>
                <a:gd name="connsiteX1" fmla="*/ 76468 w 1782331"/>
                <a:gd name="connsiteY1" fmla="*/ 0 h 343228"/>
                <a:gd name="connsiteX2" fmla="*/ 1705863 w 1782331"/>
                <a:gd name="connsiteY2" fmla="*/ 0 h 343228"/>
                <a:gd name="connsiteX3" fmla="*/ 1782331 w 1782331"/>
                <a:gd name="connsiteY3" fmla="*/ 76468 h 343228"/>
                <a:gd name="connsiteX4" fmla="*/ 1782331 w 1782331"/>
                <a:gd name="connsiteY4" fmla="*/ 266760 h 343228"/>
                <a:gd name="connsiteX5" fmla="*/ 1705863 w 1782331"/>
                <a:gd name="connsiteY5" fmla="*/ 343228 h 343228"/>
                <a:gd name="connsiteX6" fmla="*/ 76468 w 1782331"/>
                <a:gd name="connsiteY6" fmla="*/ 343228 h 343228"/>
                <a:gd name="connsiteX7" fmla="*/ 0 w 1782331"/>
                <a:gd name="connsiteY7" fmla="*/ 266760 h 343228"/>
                <a:gd name="connsiteX8" fmla="*/ 0 w 1782331"/>
                <a:gd name="connsiteY8" fmla="*/ 76468 h 343228"/>
                <a:gd name="connsiteX0-1" fmla="*/ 0 w 1782331"/>
                <a:gd name="connsiteY0-2" fmla="*/ 76481 h 343241"/>
                <a:gd name="connsiteX1-3" fmla="*/ 76468 w 1782331"/>
                <a:gd name="connsiteY1-4" fmla="*/ 13 h 343241"/>
                <a:gd name="connsiteX2-5" fmla="*/ 892773 w 1782331"/>
                <a:gd name="connsiteY2-6" fmla="*/ 64307 h 343241"/>
                <a:gd name="connsiteX3-7" fmla="*/ 1705863 w 1782331"/>
                <a:gd name="connsiteY3-8" fmla="*/ 13 h 343241"/>
                <a:gd name="connsiteX4-9" fmla="*/ 1782331 w 1782331"/>
                <a:gd name="connsiteY4-10" fmla="*/ 76481 h 343241"/>
                <a:gd name="connsiteX5-11" fmla="*/ 1782331 w 1782331"/>
                <a:gd name="connsiteY5-12" fmla="*/ 266773 h 343241"/>
                <a:gd name="connsiteX6-13" fmla="*/ 1705863 w 1782331"/>
                <a:gd name="connsiteY6-14" fmla="*/ 343241 h 343241"/>
                <a:gd name="connsiteX7-15" fmla="*/ 76468 w 1782331"/>
                <a:gd name="connsiteY7-16" fmla="*/ 343241 h 343241"/>
                <a:gd name="connsiteX8-17" fmla="*/ 0 w 1782331"/>
                <a:gd name="connsiteY8-18" fmla="*/ 266773 h 343241"/>
                <a:gd name="connsiteX9" fmla="*/ 0 w 1782331"/>
                <a:gd name="connsiteY9" fmla="*/ 76481 h 343241"/>
                <a:gd name="connsiteX0-19" fmla="*/ 0 w 1782331"/>
                <a:gd name="connsiteY0-20" fmla="*/ 76481 h 343241"/>
                <a:gd name="connsiteX1-21" fmla="*/ 76468 w 1782331"/>
                <a:gd name="connsiteY1-22" fmla="*/ 13 h 343241"/>
                <a:gd name="connsiteX2-23" fmla="*/ 892773 w 1782331"/>
                <a:gd name="connsiteY2-24" fmla="*/ 64307 h 343241"/>
                <a:gd name="connsiteX3-25" fmla="*/ 1705863 w 1782331"/>
                <a:gd name="connsiteY3-26" fmla="*/ 13 h 343241"/>
                <a:gd name="connsiteX4-27" fmla="*/ 1782331 w 1782331"/>
                <a:gd name="connsiteY4-28" fmla="*/ 76481 h 343241"/>
                <a:gd name="connsiteX5-29" fmla="*/ 1782331 w 1782331"/>
                <a:gd name="connsiteY5-30" fmla="*/ 266773 h 343241"/>
                <a:gd name="connsiteX6-31" fmla="*/ 1705863 w 1782331"/>
                <a:gd name="connsiteY6-32" fmla="*/ 343241 h 343241"/>
                <a:gd name="connsiteX7-33" fmla="*/ 847677 w 1782331"/>
                <a:gd name="connsiteY7-34" fmla="*/ 308828 h 343241"/>
                <a:gd name="connsiteX8-35" fmla="*/ 76468 w 1782331"/>
                <a:gd name="connsiteY8-36" fmla="*/ 343241 h 343241"/>
                <a:gd name="connsiteX9-37" fmla="*/ 0 w 1782331"/>
                <a:gd name="connsiteY9-38" fmla="*/ 266773 h 343241"/>
                <a:gd name="connsiteX10" fmla="*/ 0 w 1782331"/>
                <a:gd name="connsiteY10" fmla="*/ 76481 h 34324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37" y="connsiteY9-38"/>
                </a:cxn>
                <a:cxn ang="0">
                  <a:pos x="connsiteX10" y="connsiteY10"/>
                </a:cxn>
              </a:cxnLst>
              <a:rect l="l" t="t" r="r" b="b"/>
              <a:pathLst>
                <a:path w="1782331" h="343241">
                  <a:moveTo>
                    <a:pt x="0" y="76481"/>
                  </a:moveTo>
                  <a:cubicBezTo>
                    <a:pt x="0" y="34249"/>
                    <a:pt x="34236" y="13"/>
                    <a:pt x="76468" y="13"/>
                  </a:cubicBezTo>
                  <a:cubicBezTo>
                    <a:pt x="346416" y="-1078"/>
                    <a:pt x="622825" y="65398"/>
                    <a:pt x="892773" y="64307"/>
                  </a:cubicBezTo>
                  <a:cubicBezTo>
                    <a:pt x="1165957" y="65398"/>
                    <a:pt x="1432679" y="-1078"/>
                    <a:pt x="1705863" y="13"/>
                  </a:cubicBezTo>
                  <a:cubicBezTo>
                    <a:pt x="1748095" y="13"/>
                    <a:pt x="1782331" y="34249"/>
                    <a:pt x="1782331" y="76481"/>
                  </a:cubicBezTo>
                  <a:lnTo>
                    <a:pt x="1782331" y="266773"/>
                  </a:lnTo>
                  <a:cubicBezTo>
                    <a:pt x="1782331" y="309005"/>
                    <a:pt x="1748095" y="343241"/>
                    <a:pt x="1705863" y="343241"/>
                  </a:cubicBezTo>
                  <a:cubicBezTo>
                    <a:pt x="1420927" y="342504"/>
                    <a:pt x="1132613" y="309565"/>
                    <a:pt x="847677" y="308828"/>
                  </a:cubicBezTo>
                  <a:lnTo>
                    <a:pt x="76468" y="343241"/>
                  </a:lnTo>
                  <a:cubicBezTo>
                    <a:pt x="34236" y="343241"/>
                    <a:pt x="0" y="309005"/>
                    <a:pt x="0" y="266773"/>
                  </a:cubicBezTo>
                  <a:lnTo>
                    <a:pt x="0" y="76481"/>
                  </a:lnTo>
                  <a:close/>
                </a:path>
              </a:pathLst>
            </a:custGeom>
            <a:solidFill>
              <a:srgbClr val="F76CB7"/>
            </a:solidFill>
            <a:ln w="19050">
              <a:solidFill>
                <a:srgbClr val="FFFFFF"/>
              </a:solidFill>
            </a:ln>
            <a:effectLst>
              <a:outerShdw blurRad="76200" dist="508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rmAutofit/>
            </a:bodyPr>
            <a:lstStyle/>
            <a:p>
              <a:pPr algn="ctr">
                <a:defRPr/>
              </a:pPr>
              <a:endParaRPr lang="zh-CN" altLang="en-US" sz="2400" dirty="0">
                <a:solidFill>
                  <a:srgbClr val="FFFFFF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19" name="TextBox 47"/>
            <p:cNvSpPr txBox="1">
              <a:spLocks noChangeArrowheads="1"/>
            </p:cNvSpPr>
            <p:nvPr/>
          </p:nvSpPr>
          <p:spPr bwMode="auto">
            <a:xfrm>
              <a:off x="3519335" y="944505"/>
              <a:ext cx="1453619" cy="60769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zh-CN" sz="28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解决问题</a:t>
              </a:r>
              <a:endParaRPr lang="zh-CN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7" name="圆角矩形 36"/>
          <p:cNvSpPr/>
          <p:nvPr/>
        </p:nvSpPr>
        <p:spPr>
          <a:xfrm>
            <a:off x="846222" y="1619988"/>
            <a:ext cx="2695105" cy="656177"/>
          </a:xfrm>
          <a:prstGeom prst="roundRect">
            <a:avLst/>
          </a:prstGeom>
          <a:solidFill>
            <a:srgbClr val="A8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阅读与理解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6" name="图片 3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5135" y="5082830"/>
            <a:ext cx="1180878" cy="12757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组合 84"/>
          <p:cNvGrpSpPr/>
          <p:nvPr/>
        </p:nvGrpSpPr>
        <p:grpSpPr>
          <a:xfrm>
            <a:off x="266700" y="703998"/>
            <a:ext cx="2809875" cy="730817"/>
            <a:chOff x="4762500" y="1227873"/>
            <a:chExt cx="3152775" cy="820002"/>
          </a:xfrm>
        </p:grpSpPr>
        <p:sp>
          <p:nvSpPr>
            <p:cNvPr id="39" name="圆角矩形 38"/>
            <p:cNvSpPr/>
            <p:nvPr/>
          </p:nvSpPr>
          <p:spPr>
            <a:xfrm>
              <a:off x="4762500" y="1227873"/>
              <a:ext cx="3152775" cy="820002"/>
            </a:xfrm>
            <a:prstGeom prst="roundRect">
              <a:avLst/>
            </a:prstGeom>
            <a:noFill/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4" name="组合 73"/>
            <p:cNvGrpSpPr/>
            <p:nvPr/>
          </p:nvGrpSpPr>
          <p:grpSpPr>
            <a:xfrm rot="0">
              <a:off x="4897451" y="1300979"/>
              <a:ext cx="515326" cy="672163"/>
              <a:chOff x="10325100" y="303213"/>
              <a:chExt cx="912815" cy="1190625"/>
            </a:xfrm>
          </p:grpSpPr>
          <p:sp>
            <p:nvSpPr>
              <p:cNvPr id="76" name="Freeform 43"/>
              <p:cNvSpPr/>
              <p:nvPr/>
            </p:nvSpPr>
            <p:spPr bwMode="auto">
              <a:xfrm>
                <a:off x="10382250" y="360363"/>
                <a:ext cx="855663" cy="455613"/>
              </a:xfrm>
              <a:custGeom>
                <a:avLst/>
                <a:gdLst>
                  <a:gd name="T0" fmla="*/ 301 w 301"/>
                  <a:gd name="T1" fmla="*/ 40 h 160"/>
                  <a:gd name="T2" fmla="*/ 260 w 301"/>
                  <a:gd name="T3" fmla="*/ 0 h 160"/>
                  <a:gd name="T4" fmla="*/ 166 w 301"/>
                  <a:gd name="T5" fmla="*/ 0 h 160"/>
                  <a:gd name="T6" fmla="*/ 41 w 301"/>
                  <a:gd name="T7" fmla="*/ 0 h 160"/>
                  <a:gd name="T8" fmla="*/ 0 w 301"/>
                  <a:gd name="T9" fmla="*/ 40 h 160"/>
                  <a:gd name="T10" fmla="*/ 0 w 301"/>
                  <a:gd name="T11" fmla="*/ 43 h 160"/>
                  <a:gd name="T12" fmla="*/ 0 w 301"/>
                  <a:gd name="T13" fmla="*/ 46 h 160"/>
                  <a:gd name="T14" fmla="*/ 0 w 301"/>
                  <a:gd name="T15" fmla="*/ 47 h 160"/>
                  <a:gd name="T16" fmla="*/ 0 w 301"/>
                  <a:gd name="T17" fmla="*/ 47 h 160"/>
                  <a:gd name="T18" fmla="*/ 41 w 301"/>
                  <a:gd name="T19" fmla="*/ 87 h 160"/>
                  <a:gd name="T20" fmla="*/ 89 w 301"/>
                  <a:gd name="T21" fmla="*/ 87 h 160"/>
                  <a:gd name="T22" fmla="*/ 89 w 301"/>
                  <a:gd name="T23" fmla="*/ 160 h 160"/>
                  <a:gd name="T24" fmla="*/ 301 w 301"/>
                  <a:gd name="T25" fmla="*/ 160 h 160"/>
                  <a:gd name="T26" fmla="*/ 301 w 301"/>
                  <a:gd name="T27" fmla="*/ 4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01" h="160">
                    <a:moveTo>
                      <a:pt x="301" y="40"/>
                    </a:moveTo>
                    <a:cubicBezTo>
                      <a:pt x="300" y="18"/>
                      <a:pt x="282" y="0"/>
                      <a:pt x="260" y="0"/>
                    </a:cubicBezTo>
                    <a:cubicBezTo>
                      <a:pt x="166" y="0"/>
                      <a:pt x="166" y="0"/>
                      <a:pt x="166" y="0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18" y="0"/>
                      <a:pt x="0" y="18"/>
                      <a:pt x="0" y="40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1" y="69"/>
                      <a:pt x="19" y="87"/>
                      <a:pt x="41" y="87"/>
                    </a:cubicBezTo>
                    <a:cubicBezTo>
                      <a:pt x="89" y="87"/>
                      <a:pt x="89" y="87"/>
                      <a:pt x="89" y="87"/>
                    </a:cubicBezTo>
                    <a:cubicBezTo>
                      <a:pt x="89" y="160"/>
                      <a:pt x="89" y="160"/>
                      <a:pt x="89" y="160"/>
                    </a:cubicBezTo>
                    <a:cubicBezTo>
                      <a:pt x="301" y="160"/>
                      <a:pt x="301" y="160"/>
                      <a:pt x="301" y="160"/>
                    </a:cubicBezTo>
                    <a:cubicBezTo>
                      <a:pt x="301" y="40"/>
                      <a:pt x="301" y="40"/>
                      <a:pt x="301" y="40"/>
                    </a:cubicBezTo>
                  </a:path>
                </a:pathLst>
              </a:custGeom>
              <a:solidFill>
                <a:srgbClr val="F9EE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77" name="Freeform 44"/>
              <p:cNvSpPr/>
              <p:nvPr/>
            </p:nvSpPr>
            <p:spPr bwMode="auto">
              <a:xfrm>
                <a:off x="10375900" y="396875"/>
                <a:ext cx="38100" cy="52388"/>
              </a:xfrm>
              <a:custGeom>
                <a:avLst/>
                <a:gdLst>
                  <a:gd name="T0" fmla="*/ 13 w 13"/>
                  <a:gd name="T1" fmla="*/ 0 h 18"/>
                  <a:gd name="T2" fmla="*/ 0 w 13"/>
                  <a:gd name="T3" fmla="*/ 0 h 18"/>
                  <a:gd name="T4" fmla="*/ 0 w 13"/>
                  <a:gd name="T5" fmla="*/ 18 h 18"/>
                  <a:gd name="T6" fmla="*/ 3 w 13"/>
                  <a:gd name="T7" fmla="*/ 18 h 18"/>
                  <a:gd name="T8" fmla="*/ 13 w 13"/>
                  <a:gd name="T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8">
                    <a:moveTo>
                      <a:pt x="1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5" y="11"/>
                      <a:pt x="8" y="5"/>
                      <a:pt x="13" y="0"/>
                    </a:cubicBezTo>
                  </a:path>
                </a:pathLst>
              </a:custGeom>
              <a:solidFill>
                <a:srgbClr val="F9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78" name="Freeform 45"/>
              <p:cNvSpPr/>
              <p:nvPr/>
            </p:nvSpPr>
            <p:spPr bwMode="auto">
              <a:xfrm>
                <a:off x="10385425" y="396875"/>
                <a:ext cx="852488" cy="168275"/>
              </a:xfrm>
              <a:custGeom>
                <a:avLst/>
                <a:gdLst>
                  <a:gd name="T0" fmla="*/ 241 w 300"/>
                  <a:gd name="T1" fmla="*/ 0 h 59"/>
                  <a:gd name="T2" fmla="*/ 239 w 300"/>
                  <a:gd name="T3" fmla="*/ 0 h 59"/>
                  <a:gd name="T4" fmla="*/ 10 w 300"/>
                  <a:gd name="T5" fmla="*/ 0 h 59"/>
                  <a:gd name="T6" fmla="*/ 0 w 300"/>
                  <a:gd name="T7" fmla="*/ 18 h 59"/>
                  <a:gd name="T8" fmla="*/ 259 w 300"/>
                  <a:gd name="T9" fmla="*/ 18 h 59"/>
                  <a:gd name="T10" fmla="*/ 300 w 300"/>
                  <a:gd name="T11" fmla="*/ 59 h 59"/>
                  <a:gd name="T12" fmla="*/ 300 w 300"/>
                  <a:gd name="T13" fmla="*/ 59 h 59"/>
                  <a:gd name="T14" fmla="*/ 241 w 300"/>
                  <a:gd name="T15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00" h="59">
                    <a:moveTo>
                      <a:pt x="241" y="0"/>
                    </a:moveTo>
                    <a:cubicBezTo>
                      <a:pt x="241" y="0"/>
                      <a:pt x="240" y="0"/>
                      <a:pt x="239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5"/>
                      <a:pt x="2" y="11"/>
                      <a:pt x="0" y="18"/>
                    </a:cubicBezTo>
                    <a:cubicBezTo>
                      <a:pt x="259" y="18"/>
                      <a:pt x="259" y="18"/>
                      <a:pt x="259" y="18"/>
                    </a:cubicBezTo>
                    <a:cubicBezTo>
                      <a:pt x="281" y="18"/>
                      <a:pt x="299" y="36"/>
                      <a:pt x="300" y="59"/>
                    </a:cubicBezTo>
                    <a:cubicBezTo>
                      <a:pt x="300" y="59"/>
                      <a:pt x="300" y="59"/>
                      <a:pt x="300" y="59"/>
                    </a:cubicBezTo>
                    <a:cubicBezTo>
                      <a:pt x="300" y="25"/>
                      <a:pt x="297" y="0"/>
                      <a:pt x="241" y="0"/>
                    </a:cubicBezTo>
                  </a:path>
                </a:pathLst>
              </a:cu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79" name="Freeform 46"/>
              <p:cNvSpPr/>
              <p:nvPr/>
            </p:nvSpPr>
            <p:spPr bwMode="auto">
              <a:xfrm>
                <a:off x="10375900" y="496888"/>
                <a:ext cx="23813" cy="53975"/>
              </a:xfrm>
              <a:custGeom>
                <a:avLst/>
                <a:gdLst>
                  <a:gd name="T0" fmla="*/ 2 w 8"/>
                  <a:gd name="T1" fmla="*/ 0 h 19"/>
                  <a:gd name="T2" fmla="*/ 0 w 8"/>
                  <a:gd name="T3" fmla="*/ 0 h 19"/>
                  <a:gd name="T4" fmla="*/ 0 w 8"/>
                  <a:gd name="T5" fmla="*/ 19 h 19"/>
                  <a:gd name="T6" fmla="*/ 8 w 8"/>
                  <a:gd name="T7" fmla="*/ 19 h 19"/>
                  <a:gd name="T8" fmla="*/ 2 w 8"/>
                  <a:gd name="T9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19">
                    <a:moveTo>
                      <a:pt x="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4" y="13"/>
                      <a:pt x="2" y="7"/>
                      <a:pt x="2" y="0"/>
                    </a:cubicBezTo>
                  </a:path>
                </a:pathLst>
              </a:custGeom>
              <a:solidFill>
                <a:srgbClr val="F9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80" name="Freeform 47"/>
              <p:cNvSpPr/>
              <p:nvPr/>
            </p:nvSpPr>
            <p:spPr bwMode="auto">
              <a:xfrm>
                <a:off x="10382250" y="496888"/>
                <a:ext cx="855663" cy="168275"/>
              </a:xfrm>
              <a:custGeom>
                <a:avLst/>
                <a:gdLst>
                  <a:gd name="T0" fmla="*/ 242 w 301"/>
                  <a:gd name="T1" fmla="*/ 0 h 59"/>
                  <a:gd name="T2" fmla="*/ 240 w 301"/>
                  <a:gd name="T3" fmla="*/ 0 h 59"/>
                  <a:gd name="T4" fmla="*/ 0 w 301"/>
                  <a:gd name="T5" fmla="*/ 0 h 59"/>
                  <a:gd name="T6" fmla="*/ 6 w 301"/>
                  <a:gd name="T7" fmla="*/ 19 h 59"/>
                  <a:gd name="T8" fmla="*/ 260 w 301"/>
                  <a:gd name="T9" fmla="*/ 19 h 59"/>
                  <a:gd name="T10" fmla="*/ 301 w 301"/>
                  <a:gd name="T11" fmla="*/ 59 h 59"/>
                  <a:gd name="T12" fmla="*/ 301 w 301"/>
                  <a:gd name="T13" fmla="*/ 59 h 59"/>
                  <a:gd name="T14" fmla="*/ 242 w 301"/>
                  <a:gd name="T15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01" h="59">
                    <a:moveTo>
                      <a:pt x="242" y="0"/>
                    </a:moveTo>
                    <a:cubicBezTo>
                      <a:pt x="242" y="0"/>
                      <a:pt x="241" y="0"/>
                      <a:pt x="24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"/>
                      <a:pt x="2" y="13"/>
                      <a:pt x="6" y="19"/>
                    </a:cubicBezTo>
                    <a:cubicBezTo>
                      <a:pt x="260" y="19"/>
                      <a:pt x="260" y="19"/>
                      <a:pt x="260" y="19"/>
                    </a:cubicBezTo>
                    <a:cubicBezTo>
                      <a:pt x="282" y="19"/>
                      <a:pt x="300" y="37"/>
                      <a:pt x="301" y="59"/>
                    </a:cubicBezTo>
                    <a:cubicBezTo>
                      <a:pt x="301" y="59"/>
                      <a:pt x="301" y="59"/>
                      <a:pt x="301" y="59"/>
                    </a:cubicBezTo>
                    <a:cubicBezTo>
                      <a:pt x="301" y="26"/>
                      <a:pt x="298" y="0"/>
                      <a:pt x="242" y="0"/>
                    </a:cubicBezTo>
                  </a:path>
                </a:pathLst>
              </a:cu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81" name="Freeform 48"/>
              <p:cNvSpPr/>
              <p:nvPr/>
            </p:nvSpPr>
            <p:spPr bwMode="auto">
              <a:xfrm>
                <a:off x="10325102" y="303213"/>
                <a:ext cx="912813" cy="1139824"/>
              </a:xfrm>
              <a:custGeom>
                <a:avLst/>
                <a:gdLst>
                  <a:gd name="T0" fmla="*/ 260 w 321"/>
                  <a:gd name="T1" fmla="*/ 107 h 400"/>
                  <a:gd name="T2" fmla="*/ 260 w 321"/>
                  <a:gd name="T3" fmla="*/ 107 h 400"/>
                  <a:gd name="T4" fmla="*/ 195 w 321"/>
                  <a:gd name="T5" fmla="*/ 107 h 400"/>
                  <a:gd name="T6" fmla="*/ 61 w 321"/>
                  <a:gd name="T7" fmla="*/ 107 h 400"/>
                  <a:gd name="T8" fmla="*/ 20 w 321"/>
                  <a:gd name="T9" fmla="*/ 67 h 400"/>
                  <a:gd name="T10" fmla="*/ 20 w 321"/>
                  <a:gd name="T11" fmla="*/ 67 h 400"/>
                  <a:gd name="T12" fmla="*/ 20 w 321"/>
                  <a:gd name="T13" fmla="*/ 66 h 400"/>
                  <a:gd name="T14" fmla="*/ 20 w 321"/>
                  <a:gd name="T15" fmla="*/ 63 h 400"/>
                  <a:gd name="T16" fmla="*/ 20 w 321"/>
                  <a:gd name="T17" fmla="*/ 60 h 400"/>
                  <a:gd name="T18" fmla="*/ 61 w 321"/>
                  <a:gd name="T19" fmla="*/ 20 h 400"/>
                  <a:gd name="T20" fmla="*/ 186 w 321"/>
                  <a:gd name="T21" fmla="*/ 20 h 400"/>
                  <a:gd name="T22" fmla="*/ 280 w 321"/>
                  <a:gd name="T23" fmla="*/ 20 h 400"/>
                  <a:gd name="T24" fmla="*/ 321 w 321"/>
                  <a:gd name="T25" fmla="*/ 60 h 400"/>
                  <a:gd name="T26" fmla="*/ 260 w 321"/>
                  <a:gd name="T27" fmla="*/ 1 h 400"/>
                  <a:gd name="T28" fmla="*/ 61 w 321"/>
                  <a:gd name="T29" fmla="*/ 1 h 400"/>
                  <a:gd name="T30" fmla="*/ 0 w 321"/>
                  <a:gd name="T31" fmla="*/ 62 h 400"/>
                  <a:gd name="T32" fmla="*/ 0 w 321"/>
                  <a:gd name="T33" fmla="*/ 106 h 400"/>
                  <a:gd name="T34" fmla="*/ 0 w 321"/>
                  <a:gd name="T35" fmla="*/ 106 h 400"/>
                  <a:gd name="T36" fmla="*/ 0 w 321"/>
                  <a:gd name="T37" fmla="*/ 339 h 400"/>
                  <a:gd name="T38" fmla="*/ 61 w 321"/>
                  <a:gd name="T39" fmla="*/ 400 h 400"/>
                  <a:gd name="T40" fmla="*/ 260 w 321"/>
                  <a:gd name="T41" fmla="*/ 400 h 400"/>
                  <a:gd name="T42" fmla="*/ 321 w 321"/>
                  <a:gd name="T43" fmla="*/ 339 h 400"/>
                  <a:gd name="T44" fmla="*/ 321 w 321"/>
                  <a:gd name="T45" fmla="*/ 151 h 400"/>
                  <a:gd name="T46" fmla="*/ 260 w 321"/>
                  <a:gd name="T47" fmla="*/ 107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21" h="400">
                    <a:moveTo>
                      <a:pt x="260" y="107"/>
                    </a:moveTo>
                    <a:cubicBezTo>
                      <a:pt x="260" y="107"/>
                      <a:pt x="260" y="107"/>
                      <a:pt x="260" y="107"/>
                    </a:cubicBezTo>
                    <a:cubicBezTo>
                      <a:pt x="195" y="107"/>
                      <a:pt x="195" y="107"/>
                      <a:pt x="195" y="107"/>
                    </a:cubicBezTo>
                    <a:cubicBezTo>
                      <a:pt x="61" y="107"/>
                      <a:pt x="61" y="107"/>
                      <a:pt x="61" y="107"/>
                    </a:cubicBezTo>
                    <a:cubicBezTo>
                      <a:pt x="39" y="107"/>
                      <a:pt x="21" y="89"/>
                      <a:pt x="20" y="67"/>
                    </a:cubicBezTo>
                    <a:cubicBezTo>
                      <a:pt x="20" y="67"/>
                      <a:pt x="20" y="67"/>
                      <a:pt x="20" y="67"/>
                    </a:cubicBezTo>
                    <a:cubicBezTo>
                      <a:pt x="20" y="66"/>
                      <a:pt x="20" y="66"/>
                      <a:pt x="20" y="66"/>
                    </a:cubicBezTo>
                    <a:cubicBezTo>
                      <a:pt x="20" y="63"/>
                      <a:pt x="20" y="63"/>
                      <a:pt x="20" y="63"/>
                    </a:cubicBezTo>
                    <a:cubicBezTo>
                      <a:pt x="20" y="60"/>
                      <a:pt x="20" y="60"/>
                      <a:pt x="20" y="60"/>
                    </a:cubicBezTo>
                    <a:cubicBezTo>
                      <a:pt x="20" y="38"/>
                      <a:pt x="38" y="20"/>
                      <a:pt x="61" y="20"/>
                    </a:cubicBezTo>
                    <a:cubicBezTo>
                      <a:pt x="186" y="20"/>
                      <a:pt x="186" y="20"/>
                      <a:pt x="186" y="20"/>
                    </a:cubicBezTo>
                    <a:cubicBezTo>
                      <a:pt x="280" y="20"/>
                      <a:pt x="280" y="20"/>
                      <a:pt x="280" y="20"/>
                    </a:cubicBezTo>
                    <a:cubicBezTo>
                      <a:pt x="302" y="20"/>
                      <a:pt x="320" y="38"/>
                      <a:pt x="321" y="60"/>
                    </a:cubicBezTo>
                    <a:cubicBezTo>
                      <a:pt x="321" y="26"/>
                      <a:pt x="318" y="0"/>
                      <a:pt x="260" y="1"/>
                    </a:cubicBezTo>
                    <a:cubicBezTo>
                      <a:pt x="61" y="1"/>
                      <a:pt x="61" y="1"/>
                      <a:pt x="61" y="1"/>
                    </a:cubicBezTo>
                    <a:cubicBezTo>
                      <a:pt x="27" y="1"/>
                      <a:pt x="0" y="28"/>
                      <a:pt x="0" y="62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339"/>
                      <a:pt x="0" y="339"/>
                      <a:pt x="0" y="339"/>
                    </a:cubicBezTo>
                    <a:cubicBezTo>
                      <a:pt x="0" y="373"/>
                      <a:pt x="27" y="400"/>
                      <a:pt x="61" y="400"/>
                    </a:cubicBezTo>
                    <a:cubicBezTo>
                      <a:pt x="260" y="400"/>
                      <a:pt x="260" y="400"/>
                      <a:pt x="260" y="400"/>
                    </a:cubicBezTo>
                    <a:cubicBezTo>
                      <a:pt x="294" y="400"/>
                      <a:pt x="321" y="373"/>
                      <a:pt x="321" y="339"/>
                    </a:cubicBezTo>
                    <a:cubicBezTo>
                      <a:pt x="321" y="151"/>
                      <a:pt x="321" y="151"/>
                      <a:pt x="321" y="151"/>
                    </a:cubicBezTo>
                    <a:cubicBezTo>
                      <a:pt x="321" y="117"/>
                      <a:pt x="294" y="107"/>
                      <a:pt x="260" y="107"/>
                    </a:cubicBezTo>
                    <a:close/>
                  </a:path>
                </a:pathLst>
              </a:custGeom>
              <a:solidFill>
                <a:srgbClr val="AA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82" name="Freeform 49"/>
              <p:cNvSpPr/>
              <p:nvPr/>
            </p:nvSpPr>
            <p:spPr bwMode="auto">
              <a:xfrm>
                <a:off x="10325100" y="508000"/>
                <a:ext cx="912813" cy="985838"/>
              </a:xfrm>
              <a:custGeom>
                <a:avLst/>
                <a:gdLst>
                  <a:gd name="T0" fmla="*/ 321 w 321"/>
                  <a:gd name="T1" fmla="*/ 285 h 346"/>
                  <a:gd name="T2" fmla="*/ 260 w 321"/>
                  <a:gd name="T3" fmla="*/ 346 h 346"/>
                  <a:gd name="T4" fmla="*/ 61 w 321"/>
                  <a:gd name="T5" fmla="*/ 346 h 346"/>
                  <a:gd name="T6" fmla="*/ 0 w 321"/>
                  <a:gd name="T7" fmla="*/ 285 h 346"/>
                  <a:gd name="T8" fmla="*/ 0 w 321"/>
                  <a:gd name="T9" fmla="*/ 0 h 346"/>
                  <a:gd name="T10" fmla="*/ 61 w 321"/>
                  <a:gd name="T11" fmla="*/ 53 h 346"/>
                  <a:gd name="T12" fmla="*/ 260 w 321"/>
                  <a:gd name="T13" fmla="*/ 53 h 346"/>
                  <a:gd name="T14" fmla="*/ 321 w 321"/>
                  <a:gd name="T15" fmla="*/ 99 h 346"/>
                  <a:gd name="T16" fmla="*/ 321 w 321"/>
                  <a:gd name="T17" fmla="*/ 285 h 3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1" h="346">
                    <a:moveTo>
                      <a:pt x="321" y="285"/>
                    </a:moveTo>
                    <a:cubicBezTo>
                      <a:pt x="321" y="319"/>
                      <a:pt x="293" y="346"/>
                      <a:pt x="260" y="346"/>
                    </a:cubicBezTo>
                    <a:cubicBezTo>
                      <a:pt x="61" y="346"/>
                      <a:pt x="61" y="346"/>
                      <a:pt x="61" y="346"/>
                    </a:cubicBezTo>
                    <a:cubicBezTo>
                      <a:pt x="27" y="346"/>
                      <a:pt x="0" y="319"/>
                      <a:pt x="0" y="28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3" y="52"/>
                      <a:pt x="61" y="53"/>
                    </a:cubicBezTo>
                    <a:cubicBezTo>
                      <a:pt x="260" y="53"/>
                      <a:pt x="260" y="53"/>
                      <a:pt x="260" y="53"/>
                    </a:cubicBezTo>
                    <a:cubicBezTo>
                      <a:pt x="293" y="53"/>
                      <a:pt x="321" y="66"/>
                      <a:pt x="321" y="99"/>
                    </a:cubicBezTo>
                    <a:lnTo>
                      <a:pt x="321" y="285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83" name="Freeform 53"/>
              <p:cNvSpPr/>
              <p:nvPr/>
            </p:nvSpPr>
            <p:spPr bwMode="auto">
              <a:xfrm>
                <a:off x="10507663" y="496888"/>
                <a:ext cx="133350" cy="111125"/>
              </a:xfrm>
              <a:custGeom>
                <a:avLst/>
                <a:gdLst>
                  <a:gd name="T0" fmla="*/ 84 w 84"/>
                  <a:gd name="T1" fmla="*/ 70 h 70"/>
                  <a:gd name="T2" fmla="*/ 80 w 84"/>
                  <a:gd name="T3" fmla="*/ 0 h 70"/>
                  <a:gd name="T4" fmla="*/ 7 w 84"/>
                  <a:gd name="T5" fmla="*/ 0 h 70"/>
                  <a:gd name="T6" fmla="*/ 0 w 84"/>
                  <a:gd name="T7" fmla="*/ 70 h 70"/>
                  <a:gd name="T8" fmla="*/ 84 w 84"/>
                  <a:gd name="T9" fmla="*/ 7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70">
                    <a:moveTo>
                      <a:pt x="84" y="70"/>
                    </a:moveTo>
                    <a:lnTo>
                      <a:pt x="80" y="0"/>
                    </a:lnTo>
                    <a:lnTo>
                      <a:pt x="7" y="0"/>
                    </a:lnTo>
                    <a:lnTo>
                      <a:pt x="0" y="70"/>
                    </a:lnTo>
                    <a:lnTo>
                      <a:pt x="84" y="70"/>
                    </a:lnTo>
                    <a:close/>
                  </a:path>
                </a:pathLst>
              </a:custGeom>
              <a:solidFill>
                <a:srgbClr val="B700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84" name="Freeform 54"/>
              <p:cNvSpPr/>
              <p:nvPr/>
            </p:nvSpPr>
            <p:spPr bwMode="auto">
              <a:xfrm>
                <a:off x="10507663" y="608013"/>
                <a:ext cx="133350" cy="304800"/>
              </a:xfrm>
              <a:custGeom>
                <a:avLst/>
                <a:gdLst>
                  <a:gd name="T0" fmla="*/ 0 w 84"/>
                  <a:gd name="T1" fmla="*/ 0 h 192"/>
                  <a:gd name="T2" fmla="*/ 0 w 84"/>
                  <a:gd name="T3" fmla="*/ 192 h 192"/>
                  <a:gd name="T4" fmla="*/ 41 w 84"/>
                  <a:gd name="T5" fmla="*/ 163 h 192"/>
                  <a:gd name="T6" fmla="*/ 84 w 84"/>
                  <a:gd name="T7" fmla="*/ 192 h 192"/>
                  <a:gd name="T8" fmla="*/ 84 w 84"/>
                  <a:gd name="T9" fmla="*/ 0 h 192"/>
                  <a:gd name="T10" fmla="*/ 0 w 84"/>
                  <a:gd name="T11" fmla="*/ 0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4" h="192">
                    <a:moveTo>
                      <a:pt x="0" y="0"/>
                    </a:moveTo>
                    <a:lnTo>
                      <a:pt x="0" y="192"/>
                    </a:lnTo>
                    <a:lnTo>
                      <a:pt x="41" y="163"/>
                    </a:lnTo>
                    <a:lnTo>
                      <a:pt x="84" y="192"/>
                    </a:lnTo>
                    <a:lnTo>
                      <a:pt x="8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2D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</p:grpSp>
      </p:grpSp>
      <p:sp>
        <p:nvSpPr>
          <p:cNvPr id="86" name="文本框 85"/>
          <p:cNvSpPr txBox="1"/>
          <p:nvPr/>
        </p:nvSpPr>
        <p:spPr>
          <a:xfrm>
            <a:off x="1079730" y="816279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rgbClr val="DB223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新知讲解</a:t>
            </a:r>
            <a:endParaRPr lang="zh-CN" altLang="en-US" sz="2800" b="1" dirty="0">
              <a:solidFill>
                <a:srgbClr val="DB223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398270" y="2103120"/>
            <a:ext cx="5160731" cy="720090"/>
            <a:chOff x="3080" y="3614"/>
            <a:chExt cx="8417" cy="1277"/>
          </a:xfrm>
        </p:grpSpPr>
        <p:sp>
          <p:nvSpPr>
            <p:cNvPr id="8" name="圆角矩形标注 7"/>
            <p:cNvSpPr/>
            <p:nvPr/>
          </p:nvSpPr>
          <p:spPr>
            <a:xfrm>
              <a:off x="3080" y="3614"/>
              <a:ext cx="8417" cy="1277"/>
            </a:xfrm>
            <a:prstGeom prst="wedgeRoundRectCallout">
              <a:avLst>
                <a:gd name="adj1" fmla="val 56095"/>
                <a:gd name="adj2" fmla="val -9469"/>
                <a:gd name="adj3" fmla="val 16667"/>
              </a:avLst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3778" y="3790"/>
              <a:ext cx="7020" cy="9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 smtClean="0"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两个小组一共植树多少棵？</a:t>
              </a:r>
              <a:endParaRPr lang="en-US" altLang="zh-CN" sz="24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6" name="组合 25"/>
          <p:cNvGrpSpPr/>
          <p:nvPr/>
        </p:nvGrpSpPr>
        <p:grpSpPr>
          <a:xfrm>
            <a:off x="3590290" y="788700"/>
            <a:ext cx="2508927" cy="744713"/>
            <a:chOff x="3108960" y="839096"/>
            <a:chExt cx="2011679" cy="744707"/>
          </a:xfrm>
        </p:grpSpPr>
        <p:sp>
          <p:nvSpPr>
            <p:cNvPr id="18" name="圆角矩形 195"/>
            <p:cNvSpPr/>
            <p:nvPr>
              <p:custDataLst>
                <p:tags r:id="rId1"/>
              </p:custDataLst>
            </p:nvPr>
          </p:nvSpPr>
          <p:spPr>
            <a:xfrm>
              <a:off x="3108960" y="839096"/>
              <a:ext cx="2011679" cy="744707"/>
            </a:xfrm>
            <a:custGeom>
              <a:avLst/>
              <a:gdLst>
                <a:gd name="connsiteX0" fmla="*/ 0 w 1782331"/>
                <a:gd name="connsiteY0" fmla="*/ 76468 h 343228"/>
                <a:gd name="connsiteX1" fmla="*/ 76468 w 1782331"/>
                <a:gd name="connsiteY1" fmla="*/ 0 h 343228"/>
                <a:gd name="connsiteX2" fmla="*/ 1705863 w 1782331"/>
                <a:gd name="connsiteY2" fmla="*/ 0 h 343228"/>
                <a:gd name="connsiteX3" fmla="*/ 1782331 w 1782331"/>
                <a:gd name="connsiteY3" fmla="*/ 76468 h 343228"/>
                <a:gd name="connsiteX4" fmla="*/ 1782331 w 1782331"/>
                <a:gd name="connsiteY4" fmla="*/ 266760 h 343228"/>
                <a:gd name="connsiteX5" fmla="*/ 1705863 w 1782331"/>
                <a:gd name="connsiteY5" fmla="*/ 343228 h 343228"/>
                <a:gd name="connsiteX6" fmla="*/ 76468 w 1782331"/>
                <a:gd name="connsiteY6" fmla="*/ 343228 h 343228"/>
                <a:gd name="connsiteX7" fmla="*/ 0 w 1782331"/>
                <a:gd name="connsiteY7" fmla="*/ 266760 h 343228"/>
                <a:gd name="connsiteX8" fmla="*/ 0 w 1782331"/>
                <a:gd name="connsiteY8" fmla="*/ 76468 h 343228"/>
                <a:gd name="connsiteX0-1" fmla="*/ 0 w 1782331"/>
                <a:gd name="connsiteY0-2" fmla="*/ 76481 h 343241"/>
                <a:gd name="connsiteX1-3" fmla="*/ 76468 w 1782331"/>
                <a:gd name="connsiteY1-4" fmla="*/ 13 h 343241"/>
                <a:gd name="connsiteX2-5" fmla="*/ 892773 w 1782331"/>
                <a:gd name="connsiteY2-6" fmla="*/ 64307 h 343241"/>
                <a:gd name="connsiteX3-7" fmla="*/ 1705863 w 1782331"/>
                <a:gd name="connsiteY3-8" fmla="*/ 13 h 343241"/>
                <a:gd name="connsiteX4-9" fmla="*/ 1782331 w 1782331"/>
                <a:gd name="connsiteY4-10" fmla="*/ 76481 h 343241"/>
                <a:gd name="connsiteX5-11" fmla="*/ 1782331 w 1782331"/>
                <a:gd name="connsiteY5-12" fmla="*/ 266773 h 343241"/>
                <a:gd name="connsiteX6-13" fmla="*/ 1705863 w 1782331"/>
                <a:gd name="connsiteY6-14" fmla="*/ 343241 h 343241"/>
                <a:gd name="connsiteX7-15" fmla="*/ 76468 w 1782331"/>
                <a:gd name="connsiteY7-16" fmla="*/ 343241 h 343241"/>
                <a:gd name="connsiteX8-17" fmla="*/ 0 w 1782331"/>
                <a:gd name="connsiteY8-18" fmla="*/ 266773 h 343241"/>
                <a:gd name="connsiteX9" fmla="*/ 0 w 1782331"/>
                <a:gd name="connsiteY9" fmla="*/ 76481 h 343241"/>
                <a:gd name="connsiteX0-19" fmla="*/ 0 w 1782331"/>
                <a:gd name="connsiteY0-20" fmla="*/ 76481 h 343241"/>
                <a:gd name="connsiteX1-21" fmla="*/ 76468 w 1782331"/>
                <a:gd name="connsiteY1-22" fmla="*/ 13 h 343241"/>
                <a:gd name="connsiteX2-23" fmla="*/ 892773 w 1782331"/>
                <a:gd name="connsiteY2-24" fmla="*/ 64307 h 343241"/>
                <a:gd name="connsiteX3-25" fmla="*/ 1705863 w 1782331"/>
                <a:gd name="connsiteY3-26" fmla="*/ 13 h 343241"/>
                <a:gd name="connsiteX4-27" fmla="*/ 1782331 w 1782331"/>
                <a:gd name="connsiteY4-28" fmla="*/ 76481 h 343241"/>
                <a:gd name="connsiteX5-29" fmla="*/ 1782331 w 1782331"/>
                <a:gd name="connsiteY5-30" fmla="*/ 266773 h 343241"/>
                <a:gd name="connsiteX6-31" fmla="*/ 1705863 w 1782331"/>
                <a:gd name="connsiteY6-32" fmla="*/ 343241 h 343241"/>
                <a:gd name="connsiteX7-33" fmla="*/ 847677 w 1782331"/>
                <a:gd name="connsiteY7-34" fmla="*/ 308828 h 343241"/>
                <a:gd name="connsiteX8-35" fmla="*/ 76468 w 1782331"/>
                <a:gd name="connsiteY8-36" fmla="*/ 343241 h 343241"/>
                <a:gd name="connsiteX9-37" fmla="*/ 0 w 1782331"/>
                <a:gd name="connsiteY9-38" fmla="*/ 266773 h 343241"/>
                <a:gd name="connsiteX10" fmla="*/ 0 w 1782331"/>
                <a:gd name="connsiteY10" fmla="*/ 76481 h 34324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37" y="connsiteY9-38"/>
                </a:cxn>
                <a:cxn ang="0">
                  <a:pos x="connsiteX10" y="connsiteY10"/>
                </a:cxn>
              </a:cxnLst>
              <a:rect l="l" t="t" r="r" b="b"/>
              <a:pathLst>
                <a:path w="1782331" h="343241">
                  <a:moveTo>
                    <a:pt x="0" y="76481"/>
                  </a:moveTo>
                  <a:cubicBezTo>
                    <a:pt x="0" y="34249"/>
                    <a:pt x="34236" y="13"/>
                    <a:pt x="76468" y="13"/>
                  </a:cubicBezTo>
                  <a:cubicBezTo>
                    <a:pt x="346416" y="-1078"/>
                    <a:pt x="622825" y="65398"/>
                    <a:pt x="892773" y="64307"/>
                  </a:cubicBezTo>
                  <a:cubicBezTo>
                    <a:pt x="1165957" y="65398"/>
                    <a:pt x="1432679" y="-1078"/>
                    <a:pt x="1705863" y="13"/>
                  </a:cubicBezTo>
                  <a:cubicBezTo>
                    <a:pt x="1748095" y="13"/>
                    <a:pt x="1782331" y="34249"/>
                    <a:pt x="1782331" y="76481"/>
                  </a:cubicBezTo>
                  <a:lnTo>
                    <a:pt x="1782331" y="266773"/>
                  </a:lnTo>
                  <a:cubicBezTo>
                    <a:pt x="1782331" y="309005"/>
                    <a:pt x="1748095" y="343241"/>
                    <a:pt x="1705863" y="343241"/>
                  </a:cubicBezTo>
                  <a:cubicBezTo>
                    <a:pt x="1420927" y="342504"/>
                    <a:pt x="1132613" y="309565"/>
                    <a:pt x="847677" y="308828"/>
                  </a:cubicBezTo>
                  <a:lnTo>
                    <a:pt x="76468" y="343241"/>
                  </a:lnTo>
                  <a:cubicBezTo>
                    <a:pt x="34236" y="343241"/>
                    <a:pt x="0" y="309005"/>
                    <a:pt x="0" y="266773"/>
                  </a:cubicBezTo>
                  <a:lnTo>
                    <a:pt x="0" y="76481"/>
                  </a:lnTo>
                  <a:close/>
                </a:path>
              </a:pathLst>
            </a:custGeom>
            <a:solidFill>
              <a:srgbClr val="F76CB7"/>
            </a:solidFill>
            <a:ln w="19050">
              <a:solidFill>
                <a:srgbClr val="FFFFFF"/>
              </a:solidFill>
            </a:ln>
            <a:effectLst>
              <a:outerShdw blurRad="76200" dist="508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rmAutofit/>
            </a:bodyPr>
            <a:lstStyle/>
            <a:p>
              <a:pPr algn="ctr">
                <a:defRPr/>
              </a:pPr>
              <a:endParaRPr lang="zh-CN" altLang="en-US" sz="2400" dirty="0">
                <a:solidFill>
                  <a:srgbClr val="FFFFFF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19" name="TextBox 47"/>
            <p:cNvSpPr txBox="1">
              <a:spLocks noChangeArrowheads="1"/>
            </p:cNvSpPr>
            <p:nvPr/>
          </p:nvSpPr>
          <p:spPr bwMode="auto">
            <a:xfrm>
              <a:off x="3519335" y="944505"/>
              <a:ext cx="1453619" cy="60769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zh-CN" sz="28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解决问题</a:t>
              </a:r>
              <a:endParaRPr lang="zh-CN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9" name="文本框 28"/>
          <p:cNvSpPr txBox="1"/>
          <p:nvPr/>
        </p:nvSpPr>
        <p:spPr>
          <a:xfrm>
            <a:off x="8113395" y="4817110"/>
            <a:ext cx="51816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？</a:t>
            </a:r>
            <a:endParaRPr lang="zh-CN" altLang="en-US" sz="24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2927985" y="3123565"/>
            <a:ext cx="2473325" cy="463550"/>
            <a:chOff x="2355" y="5072"/>
            <a:chExt cx="3895" cy="730"/>
          </a:xfrm>
        </p:grpSpPr>
        <p:sp>
          <p:nvSpPr>
            <p:cNvPr id="13" name="矩形 12"/>
            <p:cNvSpPr/>
            <p:nvPr/>
          </p:nvSpPr>
          <p:spPr>
            <a:xfrm>
              <a:off x="5484" y="5072"/>
              <a:ext cx="766" cy="731"/>
            </a:xfrm>
            <a:prstGeom prst="rect">
              <a:avLst/>
            </a:prstGeom>
            <a:noFill/>
            <a:ln w="28575" cmpd="sng"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矩形 30"/>
            <p:cNvSpPr/>
            <p:nvPr/>
          </p:nvSpPr>
          <p:spPr>
            <a:xfrm>
              <a:off x="4079" y="5072"/>
              <a:ext cx="766" cy="731"/>
            </a:xfrm>
            <a:prstGeom prst="rect">
              <a:avLst/>
            </a:prstGeom>
            <a:noFill/>
            <a:ln w="28575" cmpd="sng"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3325" y="5208"/>
              <a:ext cx="612" cy="59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4862" y="5078"/>
              <a:ext cx="816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altLang="zh-CN" sz="2400" b="1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=</a:t>
              </a:r>
              <a:endParaRPr lang="en-US" altLang="zh-CN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2355" y="5072"/>
              <a:ext cx="766" cy="731"/>
            </a:xfrm>
            <a:prstGeom prst="rect">
              <a:avLst/>
            </a:prstGeom>
            <a:noFill/>
            <a:ln w="28575" cmpd="sng"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6" name="圆角矩形 35"/>
          <p:cNvSpPr/>
          <p:nvPr/>
        </p:nvSpPr>
        <p:spPr>
          <a:xfrm>
            <a:off x="5851854" y="3398464"/>
            <a:ext cx="2695105" cy="656177"/>
          </a:xfrm>
          <a:prstGeom prst="roundRect">
            <a:avLst/>
          </a:prstGeom>
          <a:solidFill>
            <a:srgbClr val="A8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分析与解答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266408" y="4401667"/>
            <a:ext cx="3953326" cy="460375"/>
            <a:chOff x="546537" y="2858864"/>
            <a:chExt cx="3953326" cy="460375"/>
          </a:xfrm>
        </p:grpSpPr>
        <p:sp>
          <p:nvSpPr>
            <p:cNvPr id="40" name="Text Box 8"/>
            <p:cNvSpPr txBox="1">
              <a:spLocks noChangeArrowheads="1"/>
            </p:cNvSpPr>
            <p:nvPr/>
          </p:nvSpPr>
          <p:spPr bwMode="auto">
            <a:xfrm>
              <a:off x="546537" y="2858864"/>
              <a:ext cx="3953326" cy="460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用     表示第一小组植的树：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>
              <a:off x="981366" y="2903257"/>
              <a:ext cx="360000" cy="360000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274474" y="5363908"/>
            <a:ext cx="3799840" cy="460375"/>
            <a:chOff x="577214" y="3435126"/>
            <a:chExt cx="3799840" cy="460375"/>
          </a:xfrm>
        </p:grpSpPr>
        <p:sp>
          <p:nvSpPr>
            <p:cNvPr id="43" name="Text Box 27"/>
            <p:cNvSpPr txBox="1">
              <a:spLocks noChangeArrowheads="1"/>
            </p:cNvSpPr>
            <p:nvPr/>
          </p:nvSpPr>
          <p:spPr bwMode="auto">
            <a:xfrm>
              <a:off x="577214" y="3435126"/>
              <a:ext cx="3799840" cy="460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用     表示第二小组植的树：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4" name="等腰三角形 43"/>
            <p:cNvSpPr/>
            <p:nvPr/>
          </p:nvSpPr>
          <p:spPr>
            <a:xfrm>
              <a:off x="999787" y="3435126"/>
              <a:ext cx="360000" cy="360000"/>
            </a:xfrm>
            <a:prstGeom prst="triangl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4187190" y="4445635"/>
            <a:ext cx="2964180" cy="365760"/>
            <a:chOff x="7413" y="7028"/>
            <a:chExt cx="4668" cy="576"/>
          </a:xfrm>
        </p:grpSpPr>
        <p:grpSp>
          <p:nvGrpSpPr>
            <p:cNvPr id="45" name="组合 44"/>
            <p:cNvGrpSpPr/>
            <p:nvPr/>
          </p:nvGrpSpPr>
          <p:grpSpPr>
            <a:xfrm>
              <a:off x="7413" y="7028"/>
              <a:ext cx="2279" cy="576"/>
              <a:chOff x="9054" y="4942"/>
              <a:chExt cx="2279" cy="576"/>
            </a:xfrm>
          </p:grpSpPr>
          <p:sp>
            <p:nvSpPr>
              <p:cNvPr id="54" name="椭圆 53"/>
              <p:cNvSpPr/>
              <p:nvPr/>
            </p:nvSpPr>
            <p:spPr>
              <a:xfrm>
                <a:off x="10767" y="4952"/>
                <a:ext cx="567" cy="567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" name="椭圆 54"/>
              <p:cNvSpPr/>
              <p:nvPr/>
            </p:nvSpPr>
            <p:spPr>
              <a:xfrm>
                <a:off x="10200" y="4952"/>
                <a:ext cx="567" cy="567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" name="椭圆 55"/>
              <p:cNvSpPr/>
              <p:nvPr/>
            </p:nvSpPr>
            <p:spPr>
              <a:xfrm>
                <a:off x="9633" y="4942"/>
                <a:ext cx="567" cy="567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" name="椭圆 56"/>
              <p:cNvSpPr/>
              <p:nvPr/>
            </p:nvSpPr>
            <p:spPr>
              <a:xfrm>
                <a:off x="9054" y="4942"/>
                <a:ext cx="567" cy="567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6" name="组合 45"/>
            <p:cNvGrpSpPr/>
            <p:nvPr/>
          </p:nvGrpSpPr>
          <p:grpSpPr>
            <a:xfrm>
              <a:off x="9803" y="7028"/>
              <a:ext cx="2279" cy="576"/>
              <a:chOff x="9054" y="4942"/>
              <a:chExt cx="2279" cy="576"/>
            </a:xfrm>
          </p:grpSpPr>
          <p:sp>
            <p:nvSpPr>
              <p:cNvPr id="47" name="椭圆 46"/>
              <p:cNvSpPr/>
              <p:nvPr/>
            </p:nvSpPr>
            <p:spPr>
              <a:xfrm>
                <a:off x="10767" y="4952"/>
                <a:ext cx="567" cy="567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" name="椭圆 47"/>
              <p:cNvSpPr/>
              <p:nvPr/>
            </p:nvSpPr>
            <p:spPr>
              <a:xfrm>
                <a:off x="10200" y="4952"/>
                <a:ext cx="567" cy="567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" name="椭圆 48"/>
              <p:cNvSpPr/>
              <p:nvPr/>
            </p:nvSpPr>
            <p:spPr>
              <a:xfrm>
                <a:off x="9633" y="4942"/>
                <a:ext cx="567" cy="567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" name="椭圆 49"/>
              <p:cNvSpPr/>
              <p:nvPr/>
            </p:nvSpPr>
            <p:spPr>
              <a:xfrm>
                <a:off x="9054" y="4942"/>
                <a:ext cx="567" cy="567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67" name="组合 66"/>
          <p:cNvGrpSpPr/>
          <p:nvPr/>
        </p:nvGrpSpPr>
        <p:grpSpPr>
          <a:xfrm>
            <a:off x="4187190" y="5363845"/>
            <a:ext cx="3610610" cy="360045"/>
            <a:chOff x="7309" y="8975"/>
            <a:chExt cx="5686" cy="567"/>
          </a:xfrm>
        </p:grpSpPr>
        <p:grpSp>
          <p:nvGrpSpPr>
            <p:cNvPr id="51" name="组合 50"/>
            <p:cNvGrpSpPr/>
            <p:nvPr/>
          </p:nvGrpSpPr>
          <p:grpSpPr>
            <a:xfrm>
              <a:off x="7309" y="8975"/>
              <a:ext cx="2435" cy="567"/>
              <a:chOff x="4106002" y="3435126"/>
              <a:chExt cx="1545998" cy="360000"/>
            </a:xfrm>
          </p:grpSpPr>
          <p:sp>
            <p:nvSpPr>
              <p:cNvPr id="62" name="等腰三角形 61"/>
              <p:cNvSpPr/>
              <p:nvPr/>
            </p:nvSpPr>
            <p:spPr>
              <a:xfrm>
                <a:off x="5292000" y="3435126"/>
                <a:ext cx="360000" cy="360000"/>
              </a:xfrm>
              <a:prstGeom prst="triangle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" name="等腰三角形 62"/>
              <p:cNvSpPr/>
              <p:nvPr/>
            </p:nvSpPr>
            <p:spPr>
              <a:xfrm>
                <a:off x="4896939" y="3435126"/>
                <a:ext cx="360000" cy="360000"/>
              </a:xfrm>
              <a:prstGeom prst="triangle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" name="等腰三角形 63"/>
              <p:cNvSpPr/>
              <p:nvPr/>
            </p:nvSpPr>
            <p:spPr>
              <a:xfrm>
                <a:off x="4498064" y="3435126"/>
                <a:ext cx="360000" cy="360000"/>
              </a:xfrm>
              <a:prstGeom prst="triangle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" name="等腰三角形 64"/>
              <p:cNvSpPr/>
              <p:nvPr/>
            </p:nvSpPr>
            <p:spPr>
              <a:xfrm>
                <a:off x="4106002" y="3435126"/>
                <a:ext cx="360000" cy="360000"/>
              </a:xfrm>
              <a:prstGeom prst="triangle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>
              <a:off x="9878" y="8976"/>
              <a:ext cx="2435" cy="567"/>
              <a:chOff x="4106002" y="3435126"/>
              <a:chExt cx="1545998" cy="360000"/>
            </a:xfrm>
          </p:grpSpPr>
          <p:sp>
            <p:nvSpPr>
              <p:cNvPr id="53" name="等腰三角形 52"/>
              <p:cNvSpPr/>
              <p:nvPr/>
            </p:nvSpPr>
            <p:spPr>
              <a:xfrm>
                <a:off x="5292000" y="3435126"/>
                <a:ext cx="360000" cy="360000"/>
              </a:xfrm>
              <a:prstGeom prst="triangle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" name="等腰三角形 58"/>
              <p:cNvSpPr/>
              <p:nvPr/>
            </p:nvSpPr>
            <p:spPr>
              <a:xfrm>
                <a:off x="4896939" y="3435126"/>
                <a:ext cx="360000" cy="360000"/>
              </a:xfrm>
              <a:prstGeom prst="triangle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" name="等腰三角形 59"/>
              <p:cNvSpPr/>
              <p:nvPr/>
            </p:nvSpPr>
            <p:spPr>
              <a:xfrm>
                <a:off x="4498064" y="3435126"/>
                <a:ext cx="360000" cy="360000"/>
              </a:xfrm>
              <a:prstGeom prst="triangle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" name="等腰三角形 60"/>
              <p:cNvSpPr/>
              <p:nvPr/>
            </p:nvSpPr>
            <p:spPr>
              <a:xfrm>
                <a:off x="4106002" y="3435126"/>
                <a:ext cx="360000" cy="360000"/>
              </a:xfrm>
              <a:prstGeom prst="triangle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6" name="等腰三角形 65"/>
            <p:cNvSpPr/>
            <p:nvPr/>
          </p:nvSpPr>
          <p:spPr>
            <a:xfrm>
              <a:off x="12429" y="8975"/>
              <a:ext cx="567" cy="567"/>
            </a:xfrm>
            <a:prstGeom prst="triangl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050" name=" 2050"/>
          <p:cNvSpPr/>
          <p:nvPr/>
        </p:nvSpPr>
        <p:spPr bwMode="auto">
          <a:xfrm rot="10800000" flipH="1">
            <a:off x="7918450" y="4451985"/>
            <a:ext cx="76200" cy="1190625"/>
          </a:xfrm>
          <a:custGeom>
            <a:avLst/>
            <a:gdLst>
              <a:gd name="T0" fmla="*/ 2147483646 w 41"/>
              <a:gd name="T1" fmla="*/ 2147483646 h 281"/>
              <a:gd name="T2" fmla="*/ 2147483646 w 41"/>
              <a:gd name="T3" fmla="*/ 2147483646 h 281"/>
              <a:gd name="T4" fmla="*/ 0 w 41"/>
              <a:gd name="T5" fmla="*/ 0 h 281"/>
              <a:gd name="T6" fmla="*/ 2147483646 w 41"/>
              <a:gd name="T7" fmla="*/ 2147483646 h 281"/>
              <a:gd name="T8" fmla="*/ 2147483646 w 41"/>
              <a:gd name="T9" fmla="*/ 2147483646 h 281"/>
              <a:gd name="T10" fmla="*/ 2147483646 w 41"/>
              <a:gd name="T11" fmla="*/ 2147483646 h 281"/>
              <a:gd name="T12" fmla="*/ 2147483646 w 41"/>
              <a:gd name="T13" fmla="*/ 2147483646 h 281"/>
              <a:gd name="T14" fmla="*/ 2147483646 w 41"/>
              <a:gd name="T15" fmla="*/ 2147483646 h 281"/>
              <a:gd name="T16" fmla="*/ 2147483646 w 41"/>
              <a:gd name="T17" fmla="*/ 2147483646 h 281"/>
              <a:gd name="T18" fmla="*/ 2147483646 w 41"/>
              <a:gd name="T19" fmla="*/ 2147483646 h 281"/>
              <a:gd name="T20" fmla="*/ 2147483646 w 41"/>
              <a:gd name="T21" fmla="*/ 2147483646 h 281"/>
              <a:gd name="T22" fmla="*/ 2147483646 w 41"/>
              <a:gd name="T23" fmla="*/ 2147483646 h 281"/>
              <a:gd name="T24" fmla="*/ 2147483646 w 41"/>
              <a:gd name="T25" fmla="*/ 2147483646 h 281"/>
              <a:gd name="T26" fmla="*/ 0 w 41"/>
              <a:gd name="T27" fmla="*/ 2147483646 h 281"/>
              <a:gd name="T28" fmla="*/ 2147483646 w 41"/>
              <a:gd name="T29" fmla="*/ 2147483646 h 281"/>
              <a:gd name="T30" fmla="*/ 2147483646 w 41"/>
              <a:gd name="T31" fmla="*/ 2147483646 h 281"/>
              <a:gd name="T32" fmla="*/ 2147483646 w 41"/>
              <a:gd name="T33" fmla="*/ 2147483646 h 281"/>
              <a:gd name="T34" fmla="*/ 2147483646 w 41"/>
              <a:gd name="T35" fmla="*/ 2147483646 h 281"/>
              <a:gd name="T36" fmla="*/ 2147483646 w 41"/>
              <a:gd name="T37" fmla="*/ 2147483646 h 281"/>
              <a:gd name="T38" fmla="*/ 2147483646 w 41"/>
              <a:gd name="T39" fmla="*/ 2147483646 h 281"/>
              <a:gd name="T40" fmla="*/ 2147483646 w 41"/>
              <a:gd name="T41" fmla="*/ 2147483646 h 281"/>
              <a:gd name="T42" fmla="*/ 2147483646 w 41"/>
              <a:gd name="T43" fmla="*/ 2147483646 h 281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41" h="281">
                <a:moveTo>
                  <a:pt x="15" y="41"/>
                </a:moveTo>
                <a:cubicBezTo>
                  <a:pt x="15" y="29"/>
                  <a:pt x="13" y="19"/>
                  <a:pt x="11" y="13"/>
                </a:cubicBezTo>
                <a:cubicBezTo>
                  <a:pt x="9" y="7"/>
                  <a:pt x="5" y="2"/>
                  <a:pt x="0" y="0"/>
                </a:cubicBezTo>
                <a:cubicBezTo>
                  <a:pt x="10" y="0"/>
                  <a:pt x="17" y="3"/>
                  <a:pt x="21" y="9"/>
                </a:cubicBezTo>
                <a:cubicBezTo>
                  <a:pt x="25" y="14"/>
                  <a:pt x="27" y="27"/>
                  <a:pt x="27" y="45"/>
                </a:cubicBezTo>
                <a:cubicBezTo>
                  <a:pt x="27" y="103"/>
                  <a:pt x="27" y="103"/>
                  <a:pt x="27" y="103"/>
                </a:cubicBezTo>
                <a:cubicBezTo>
                  <a:pt x="27" y="114"/>
                  <a:pt x="28" y="122"/>
                  <a:pt x="30" y="128"/>
                </a:cubicBezTo>
                <a:cubicBezTo>
                  <a:pt x="32" y="134"/>
                  <a:pt x="35" y="138"/>
                  <a:pt x="41" y="141"/>
                </a:cubicBezTo>
                <a:cubicBezTo>
                  <a:pt x="35" y="143"/>
                  <a:pt x="31" y="147"/>
                  <a:pt x="30" y="153"/>
                </a:cubicBezTo>
                <a:cubicBezTo>
                  <a:pt x="28" y="158"/>
                  <a:pt x="27" y="167"/>
                  <a:pt x="27" y="179"/>
                </a:cubicBezTo>
                <a:cubicBezTo>
                  <a:pt x="27" y="232"/>
                  <a:pt x="27" y="232"/>
                  <a:pt x="27" y="232"/>
                </a:cubicBezTo>
                <a:cubicBezTo>
                  <a:pt x="27" y="245"/>
                  <a:pt x="26" y="255"/>
                  <a:pt x="25" y="262"/>
                </a:cubicBezTo>
                <a:cubicBezTo>
                  <a:pt x="23" y="269"/>
                  <a:pt x="20" y="274"/>
                  <a:pt x="16" y="277"/>
                </a:cubicBezTo>
                <a:cubicBezTo>
                  <a:pt x="12" y="279"/>
                  <a:pt x="7" y="281"/>
                  <a:pt x="0" y="281"/>
                </a:cubicBezTo>
                <a:cubicBezTo>
                  <a:pt x="5" y="279"/>
                  <a:pt x="9" y="274"/>
                  <a:pt x="11" y="268"/>
                </a:cubicBezTo>
                <a:cubicBezTo>
                  <a:pt x="13" y="261"/>
                  <a:pt x="15" y="252"/>
                  <a:pt x="15" y="240"/>
                </a:cubicBezTo>
                <a:cubicBezTo>
                  <a:pt x="15" y="186"/>
                  <a:pt x="15" y="186"/>
                  <a:pt x="15" y="186"/>
                </a:cubicBezTo>
                <a:cubicBezTo>
                  <a:pt x="15" y="172"/>
                  <a:pt x="15" y="162"/>
                  <a:pt x="17" y="155"/>
                </a:cubicBezTo>
                <a:cubicBezTo>
                  <a:pt x="19" y="148"/>
                  <a:pt x="23" y="144"/>
                  <a:pt x="29" y="141"/>
                </a:cubicBezTo>
                <a:cubicBezTo>
                  <a:pt x="23" y="138"/>
                  <a:pt x="19" y="133"/>
                  <a:pt x="17" y="127"/>
                </a:cubicBezTo>
                <a:cubicBezTo>
                  <a:pt x="15" y="121"/>
                  <a:pt x="15" y="111"/>
                  <a:pt x="15" y="98"/>
                </a:cubicBezTo>
                <a:lnTo>
                  <a:pt x="15" y="4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69" name="圆角矩形 68"/>
          <p:cNvSpPr/>
          <p:nvPr/>
        </p:nvSpPr>
        <p:spPr>
          <a:xfrm>
            <a:off x="2706370" y="5968365"/>
            <a:ext cx="2694940" cy="461645"/>
          </a:xfrm>
          <a:prstGeom prst="roundRect">
            <a:avLst/>
          </a:prstGeom>
          <a:solidFill>
            <a:srgbClr val="A8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求和用加法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3543935" y="3125470"/>
            <a:ext cx="51816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endParaRPr lang="en-US" altLang="zh-CN" sz="24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2927985" y="3123565"/>
            <a:ext cx="51816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endParaRPr lang="en-US" altLang="zh-CN" sz="24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文本框 72"/>
          <p:cNvSpPr txBox="1"/>
          <p:nvPr/>
        </p:nvSpPr>
        <p:spPr>
          <a:xfrm>
            <a:off x="4061460" y="3123565"/>
            <a:ext cx="51816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r>
            <a:endParaRPr lang="en-US" altLang="zh-CN" sz="24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7" name="文本框 86"/>
          <p:cNvSpPr txBox="1"/>
          <p:nvPr/>
        </p:nvSpPr>
        <p:spPr>
          <a:xfrm>
            <a:off x="4883150" y="3123565"/>
            <a:ext cx="75184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17</a:t>
            </a:r>
            <a:endParaRPr lang="en-US" altLang="zh-CN" sz="24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8" name="图片 8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4358" y="1725350"/>
            <a:ext cx="1180878" cy="12757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6" grpId="0" bldLvl="0" animBg="1"/>
      <p:bldP spid="2050" grpId="0" animBg="1"/>
      <p:bldP spid="69" grpId="0" bldLvl="0" animBg="1"/>
      <p:bldP spid="70" grpId="0"/>
      <p:bldP spid="71" grpId="0"/>
      <p:bldP spid="73" grpId="0"/>
      <p:bldP spid="8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76630" y="2690495"/>
            <a:ext cx="3039110" cy="2673985"/>
          </a:xfrm>
          <a:prstGeom prst="rect">
            <a:avLst/>
          </a:prstGeom>
        </p:spPr>
      </p:pic>
      <p:grpSp>
        <p:nvGrpSpPr>
          <p:cNvPr id="85" name="组合 84"/>
          <p:cNvGrpSpPr/>
          <p:nvPr/>
        </p:nvGrpSpPr>
        <p:grpSpPr>
          <a:xfrm>
            <a:off x="266700" y="703998"/>
            <a:ext cx="2809875" cy="730817"/>
            <a:chOff x="4762500" y="1227873"/>
            <a:chExt cx="3152775" cy="820002"/>
          </a:xfrm>
        </p:grpSpPr>
        <p:sp>
          <p:nvSpPr>
            <p:cNvPr id="39" name="圆角矩形 38"/>
            <p:cNvSpPr/>
            <p:nvPr/>
          </p:nvSpPr>
          <p:spPr>
            <a:xfrm>
              <a:off x="4762500" y="1227873"/>
              <a:ext cx="3152775" cy="820002"/>
            </a:xfrm>
            <a:prstGeom prst="roundRect">
              <a:avLst/>
            </a:prstGeom>
            <a:noFill/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4" name="组合 73"/>
            <p:cNvGrpSpPr/>
            <p:nvPr/>
          </p:nvGrpSpPr>
          <p:grpSpPr>
            <a:xfrm rot="0">
              <a:off x="4897451" y="1300979"/>
              <a:ext cx="515326" cy="672163"/>
              <a:chOff x="10325100" y="303213"/>
              <a:chExt cx="912815" cy="1190625"/>
            </a:xfrm>
          </p:grpSpPr>
          <p:sp>
            <p:nvSpPr>
              <p:cNvPr id="76" name="Freeform 43"/>
              <p:cNvSpPr/>
              <p:nvPr/>
            </p:nvSpPr>
            <p:spPr bwMode="auto">
              <a:xfrm>
                <a:off x="10382250" y="360363"/>
                <a:ext cx="855663" cy="455613"/>
              </a:xfrm>
              <a:custGeom>
                <a:avLst/>
                <a:gdLst>
                  <a:gd name="T0" fmla="*/ 301 w 301"/>
                  <a:gd name="T1" fmla="*/ 40 h 160"/>
                  <a:gd name="T2" fmla="*/ 260 w 301"/>
                  <a:gd name="T3" fmla="*/ 0 h 160"/>
                  <a:gd name="T4" fmla="*/ 166 w 301"/>
                  <a:gd name="T5" fmla="*/ 0 h 160"/>
                  <a:gd name="T6" fmla="*/ 41 w 301"/>
                  <a:gd name="T7" fmla="*/ 0 h 160"/>
                  <a:gd name="T8" fmla="*/ 0 w 301"/>
                  <a:gd name="T9" fmla="*/ 40 h 160"/>
                  <a:gd name="T10" fmla="*/ 0 w 301"/>
                  <a:gd name="T11" fmla="*/ 43 h 160"/>
                  <a:gd name="T12" fmla="*/ 0 w 301"/>
                  <a:gd name="T13" fmla="*/ 46 h 160"/>
                  <a:gd name="T14" fmla="*/ 0 w 301"/>
                  <a:gd name="T15" fmla="*/ 47 h 160"/>
                  <a:gd name="T16" fmla="*/ 0 w 301"/>
                  <a:gd name="T17" fmla="*/ 47 h 160"/>
                  <a:gd name="T18" fmla="*/ 41 w 301"/>
                  <a:gd name="T19" fmla="*/ 87 h 160"/>
                  <a:gd name="T20" fmla="*/ 89 w 301"/>
                  <a:gd name="T21" fmla="*/ 87 h 160"/>
                  <a:gd name="T22" fmla="*/ 89 w 301"/>
                  <a:gd name="T23" fmla="*/ 160 h 160"/>
                  <a:gd name="T24" fmla="*/ 301 w 301"/>
                  <a:gd name="T25" fmla="*/ 160 h 160"/>
                  <a:gd name="T26" fmla="*/ 301 w 301"/>
                  <a:gd name="T27" fmla="*/ 4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01" h="160">
                    <a:moveTo>
                      <a:pt x="301" y="40"/>
                    </a:moveTo>
                    <a:cubicBezTo>
                      <a:pt x="300" y="18"/>
                      <a:pt x="282" y="0"/>
                      <a:pt x="260" y="0"/>
                    </a:cubicBezTo>
                    <a:cubicBezTo>
                      <a:pt x="166" y="0"/>
                      <a:pt x="166" y="0"/>
                      <a:pt x="166" y="0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18" y="0"/>
                      <a:pt x="0" y="18"/>
                      <a:pt x="0" y="40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1" y="69"/>
                      <a:pt x="19" y="87"/>
                      <a:pt x="41" y="87"/>
                    </a:cubicBezTo>
                    <a:cubicBezTo>
                      <a:pt x="89" y="87"/>
                      <a:pt x="89" y="87"/>
                      <a:pt x="89" y="87"/>
                    </a:cubicBezTo>
                    <a:cubicBezTo>
                      <a:pt x="89" y="160"/>
                      <a:pt x="89" y="160"/>
                      <a:pt x="89" y="160"/>
                    </a:cubicBezTo>
                    <a:cubicBezTo>
                      <a:pt x="301" y="160"/>
                      <a:pt x="301" y="160"/>
                      <a:pt x="301" y="160"/>
                    </a:cubicBezTo>
                    <a:cubicBezTo>
                      <a:pt x="301" y="40"/>
                      <a:pt x="301" y="40"/>
                      <a:pt x="301" y="40"/>
                    </a:cubicBezTo>
                  </a:path>
                </a:pathLst>
              </a:custGeom>
              <a:solidFill>
                <a:srgbClr val="F9EE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77" name="Freeform 44"/>
              <p:cNvSpPr/>
              <p:nvPr/>
            </p:nvSpPr>
            <p:spPr bwMode="auto">
              <a:xfrm>
                <a:off x="10375900" y="396875"/>
                <a:ext cx="38100" cy="52388"/>
              </a:xfrm>
              <a:custGeom>
                <a:avLst/>
                <a:gdLst>
                  <a:gd name="T0" fmla="*/ 13 w 13"/>
                  <a:gd name="T1" fmla="*/ 0 h 18"/>
                  <a:gd name="T2" fmla="*/ 0 w 13"/>
                  <a:gd name="T3" fmla="*/ 0 h 18"/>
                  <a:gd name="T4" fmla="*/ 0 w 13"/>
                  <a:gd name="T5" fmla="*/ 18 h 18"/>
                  <a:gd name="T6" fmla="*/ 3 w 13"/>
                  <a:gd name="T7" fmla="*/ 18 h 18"/>
                  <a:gd name="T8" fmla="*/ 13 w 13"/>
                  <a:gd name="T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8">
                    <a:moveTo>
                      <a:pt x="1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5" y="11"/>
                      <a:pt x="8" y="5"/>
                      <a:pt x="13" y="0"/>
                    </a:cubicBezTo>
                  </a:path>
                </a:pathLst>
              </a:custGeom>
              <a:solidFill>
                <a:srgbClr val="F9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78" name="Freeform 45"/>
              <p:cNvSpPr/>
              <p:nvPr/>
            </p:nvSpPr>
            <p:spPr bwMode="auto">
              <a:xfrm>
                <a:off x="10385425" y="396875"/>
                <a:ext cx="852488" cy="168275"/>
              </a:xfrm>
              <a:custGeom>
                <a:avLst/>
                <a:gdLst>
                  <a:gd name="T0" fmla="*/ 241 w 300"/>
                  <a:gd name="T1" fmla="*/ 0 h 59"/>
                  <a:gd name="T2" fmla="*/ 239 w 300"/>
                  <a:gd name="T3" fmla="*/ 0 h 59"/>
                  <a:gd name="T4" fmla="*/ 10 w 300"/>
                  <a:gd name="T5" fmla="*/ 0 h 59"/>
                  <a:gd name="T6" fmla="*/ 0 w 300"/>
                  <a:gd name="T7" fmla="*/ 18 h 59"/>
                  <a:gd name="T8" fmla="*/ 259 w 300"/>
                  <a:gd name="T9" fmla="*/ 18 h 59"/>
                  <a:gd name="T10" fmla="*/ 300 w 300"/>
                  <a:gd name="T11" fmla="*/ 59 h 59"/>
                  <a:gd name="T12" fmla="*/ 300 w 300"/>
                  <a:gd name="T13" fmla="*/ 59 h 59"/>
                  <a:gd name="T14" fmla="*/ 241 w 300"/>
                  <a:gd name="T15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00" h="59">
                    <a:moveTo>
                      <a:pt x="241" y="0"/>
                    </a:moveTo>
                    <a:cubicBezTo>
                      <a:pt x="241" y="0"/>
                      <a:pt x="240" y="0"/>
                      <a:pt x="239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5"/>
                      <a:pt x="2" y="11"/>
                      <a:pt x="0" y="18"/>
                    </a:cubicBezTo>
                    <a:cubicBezTo>
                      <a:pt x="259" y="18"/>
                      <a:pt x="259" y="18"/>
                      <a:pt x="259" y="18"/>
                    </a:cubicBezTo>
                    <a:cubicBezTo>
                      <a:pt x="281" y="18"/>
                      <a:pt x="299" y="36"/>
                      <a:pt x="300" y="59"/>
                    </a:cubicBezTo>
                    <a:cubicBezTo>
                      <a:pt x="300" y="59"/>
                      <a:pt x="300" y="59"/>
                      <a:pt x="300" y="59"/>
                    </a:cubicBezTo>
                    <a:cubicBezTo>
                      <a:pt x="300" y="25"/>
                      <a:pt x="297" y="0"/>
                      <a:pt x="241" y="0"/>
                    </a:cubicBezTo>
                  </a:path>
                </a:pathLst>
              </a:cu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79" name="Freeform 46"/>
              <p:cNvSpPr/>
              <p:nvPr/>
            </p:nvSpPr>
            <p:spPr bwMode="auto">
              <a:xfrm>
                <a:off x="10375900" y="496888"/>
                <a:ext cx="23813" cy="53975"/>
              </a:xfrm>
              <a:custGeom>
                <a:avLst/>
                <a:gdLst>
                  <a:gd name="T0" fmla="*/ 2 w 8"/>
                  <a:gd name="T1" fmla="*/ 0 h 19"/>
                  <a:gd name="T2" fmla="*/ 0 w 8"/>
                  <a:gd name="T3" fmla="*/ 0 h 19"/>
                  <a:gd name="T4" fmla="*/ 0 w 8"/>
                  <a:gd name="T5" fmla="*/ 19 h 19"/>
                  <a:gd name="T6" fmla="*/ 8 w 8"/>
                  <a:gd name="T7" fmla="*/ 19 h 19"/>
                  <a:gd name="T8" fmla="*/ 2 w 8"/>
                  <a:gd name="T9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19">
                    <a:moveTo>
                      <a:pt x="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4" y="13"/>
                      <a:pt x="2" y="7"/>
                      <a:pt x="2" y="0"/>
                    </a:cubicBezTo>
                  </a:path>
                </a:pathLst>
              </a:custGeom>
              <a:solidFill>
                <a:srgbClr val="F9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80" name="Freeform 47"/>
              <p:cNvSpPr/>
              <p:nvPr/>
            </p:nvSpPr>
            <p:spPr bwMode="auto">
              <a:xfrm>
                <a:off x="10382250" y="496888"/>
                <a:ext cx="855663" cy="168275"/>
              </a:xfrm>
              <a:custGeom>
                <a:avLst/>
                <a:gdLst>
                  <a:gd name="T0" fmla="*/ 242 w 301"/>
                  <a:gd name="T1" fmla="*/ 0 h 59"/>
                  <a:gd name="T2" fmla="*/ 240 w 301"/>
                  <a:gd name="T3" fmla="*/ 0 h 59"/>
                  <a:gd name="T4" fmla="*/ 0 w 301"/>
                  <a:gd name="T5" fmla="*/ 0 h 59"/>
                  <a:gd name="T6" fmla="*/ 6 w 301"/>
                  <a:gd name="T7" fmla="*/ 19 h 59"/>
                  <a:gd name="T8" fmla="*/ 260 w 301"/>
                  <a:gd name="T9" fmla="*/ 19 h 59"/>
                  <a:gd name="T10" fmla="*/ 301 w 301"/>
                  <a:gd name="T11" fmla="*/ 59 h 59"/>
                  <a:gd name="T12" fmla="*/ 301 w 301"/>
                  <a:gd name="T13" fmla="*/ 59 h 59"/>
                  <a:gd name="T14" fmla="*/ 242 w 301"/>
                  <a:gd name="T15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01" h="59">
                    <a:moveTo>
                      <a:pt x="242" y="0"/>
                    </a:moveTo>
                    <a:cubicBezTo>
                      <a:pt x="242" y="0"/>
                      <a:pt x="241" y="0"/>
                      <a:pt x="24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"/>
                      <a:pt x="2" y="13"/>
                      <a:pt x="6" y="19"/>
                    </a:cubicBezTo>
                    <a:cubicBezTo>
                      <a:pt x="260" y="19"/>
                      <a:pt x="260" y="19"/>
                      <a:pt x="260" y="19"/>
                    </a:cubicBezTo>
                    <a:cubicBezTo>
                      <a:pt x="282" y="19"/>
                      <a:pt x="300" y="37"/>
                      <a:pt x="301" y="59"/>
                    </a:cubicBezTo>
                    <a:cubicBezTo>
                      <a:pt x="301" y="59"/>
                      <a:pt x="301" y="59"/>
                      <a:pt x="301" y="59"/>
                    </a:cubicBezTo>
                    <a:cubicBezTo>
                      <a:pt x="301" y="26"/>
                      <a:pt x="298" y="0"/>
                      <a:pt x="242" y="0"/>
                    </a:cubicBezTo>
                  </a:path>
                </a:pathLst>
              </a:cu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81" name="Freeform 48"/>
              <p:cNvSpPr/>
              <p:nvPr/>
            </p:nvSpPr>
            <p:spPr bwMode="auto">
              <a:xfrm>
                <a:off x="10325102" y="303213"/>
                <a:ext cx="912813" cy="1139824"/>
              </a:xfrm>
              <a:custGeom>
                <a:avLst/>
                <a:gdLst>
                  <a:gd name="T0" fmla="*/ 260 w 321"/>
                  <a:gd name="T1" fmla="*/ 107 h 400"/>
                  <a:gd name="T2" fmla="*/ 260 w 321"/>
                  <a:gd name="T3" fmla="*/ 107 h 400"/>
                  <a:gd name="T4" fmla="*/ 195 w 321"/>
                  <a:gd name="T5" fmla="*/ 107 h 400"/>
                  <a:gd name="T6" fmla="*/ 61 w 321"/>
                  <a:gd name="T7" fmla="*/ 107 h 400"/>
                  <a:gd name="T8" fmla="*/ 20 w 321"/>
                  <a:gd name="T9" fmla="*/ 67 h 400"/>
                  <a:gd name="T10" fmla="*/ 20 w 321"/>
                  <a:gd name="T11" fmla="*/ 67 h 400"/>
                  <a:gd name="T12" fmla="*/ 20 w 321"/>
                  <a:gd name="T13" fmla="*/ 66 h 400"/>
                  <a:gd name="T14" fmla="*/ 20 w 321"/>
                  <a:gd name="T15" fmla="*/ 63 h 400"/>
                  <a:gd name="T16" fmla="*/ 20 w 321"/>
                  <a:gd name="T17" fmla="*/ 60 h 400"/>
                  <a:gd name="T18" fmla="*/ 61 w 321"/>
                  <a:gd name="T19" fmla="*/ 20 h 400"/>
                  <a:gd name="T20" fmla="*/ 186 w 321"/>
                  <a:gd name="T21" fmla="*/ 20 h 400"/>
                  <a:gd name="T22" fmla="*/ 280 w 321"/>
                  <a:gd name="T23" fmla="*/ 20 h 400"/>
                  <a:gd name="T24" fmla="*/ 321 w 321"/>
                  <a:gd name="T25" fmla="*/ 60 h 400"/>
                  <a:gd name="T26" fmla="*/ 260 w 321"/>
                  <a:gd name="T27" fmla="*/ 1 h 400"/>
                  <a:gd name="T28" fmla="*/ 61 w 321"/>
                  <a:gd name="T29" fmla="*/ 1 h 400"/>
                  <a:gd name="T30" fmla="*/ 0 w 321"/>
                  <a:gd name="T31" fmla="*/ 62 h 400"/>
                  <a:gd name="T32" fmla="*/ 0 w 321"/>
                  <a:gd name="T33" fmla="*/ 106 h 400"/>
                  <a:gd name="T34" fmla="*/ 0 w 321"/>
                  <a:gd name="T35" fmla="*/ 106 h 400"/>
                  <a:gd name="T36" fmla="*/ 0 w 321"/>
                  <a:gd name="T37" fmla="*/ 339 h 400"/>
                  <a:gd name="T38" fmla="*/ 61 w 321"/>
                  <a:gd name="T39" fmla="*/ 400 h 400"/>
                  <a:gd name="T40" fmla="*/ 260 w 321"/>
                  <a:gd name="T41" fmla="*/ 400 h 400"/>
                  <a:gd name="T42" fmla="*/ 321 w 321"/>
                  <a:gd name="T43" fmla="*/ 339 h 400"/>
                  <a:gd name="T44" fmla="*/ 321 w 321"/>
                  <a:gd name="T45" fmla="*/ 151 h 400"/>
                  <a:gd name="T46" fmla="*/ 260 w 321"/>
                  <a:gd name="T47" fmla="*/ 107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21" h="400">
                    <a:moveTo>
                      <a:pt x="260" y="107"/>
                    </a:moveTo>
                    <a:cubicBezTo>
                      <a:pt x="260" y="107"/>
                      <a:pt x="260" y="107"/>
                      <a:pt x="260" y="107"/>
                    </a:cubicBezTo>
                    <a:cubicBezTo>
                      <a:pt x="195" y="107"/>
                      <a:pt x="195" y="107"/>
                      <a:pt x="195" y="107"/>
                    </a:cubicBezTo>
                    <a:cubicBezTo>
                      <a:pt x="61" y="107"/>
                      <a:pt x="61" y="107"/>
                      <a:pt x="61" y="107"/>
                    </a:cubicBezTo>
                    <a:cubicBezTo>
                      <a:pt x="39" y="107"/>
                      <a:pt x="21" y="89"/>
                      <a:pt x="20" y="67"/>
                    </a:cubicBezTo>
                    <a:cubicBezTo>
                      <a:pt x="20" y="67"/>
                      <a:pt x="20" y="67"/>
                      <a:pt x="20" y="67"/>
                    </a:cubicBezTo>
                    <a:cubicBezTo>
                      <a:pt x="20" y="66"/>
                      <a:pt x="20" y="66"/>
                      <a:pt x="20" y="66"/>
                    </a:cubicBezTo>
                    <a:cubicBezTo>
                      <a:pt x="20" y="63"/>
                      <a:pt x="20" y="63"/>
                      <a:pt x="20" y="63"/>
                    </a:cubicBezTo>
                    <a:cubicBezTo>
                      <a:pt x="20" y="60"/>
                      <a:pt x="20" y="60"/>
                      <a:pt x="20" y="60"/>
                    </a:cubicBezTo>
                    <a:cubicBezTo>
                      <a:pt x="20" y="38"/>
                      <a:pt x="38" y="20"/>
                      <a:pt x="61" y="20"/>
                    </a:cubicBezTo>
                    <a:cubicBezTo>
                      <a:pt x="186" y="20"/>
                      <a:pt x="186" y="20"/>
                      <a:pt x="186" y="20"/>
                    </a:cubicBezTo>
                    <a:cubicBezTo>
                      <a:pt x="280" y="20"/>
                      <a:pt x="280" y="20"/>
                      <a:pt x="280" y="20"/>
                    </a:cubicBezTo>
                    <a:cubicBezTo>
                      <a:pt x="302" y="20"/>
                      <a:pt x="320" y="38"/>
                      <a:pt x="321" y="60"/>
                    </a:cubicBezTo>
                    <a:cubicBezTo>
                      <a:pt x="321" y="26"/>
                      <a:pt x="318" y="0"/>
                      <a:pt x="260" y="1"/>
                    </a:cubicBezTo>
                    <a:cubicBezTo>
                      <a:pt x="61" y="1"/>
                      <a:pt x="61" y="1"/>
                      <a:pt x="61" y="1"/>
                    </a:cubicBezTo>
                    <a:cubicBezTo>
                      <a:pt x="27" y="1"/>
                      <a:pt x="0" y="28"/>
                      <a:pt x="0" y="62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339"/>
                      <a:pt x="0" y="339"/>
                      <a:pt x="0" y="339"/>
                    </a:cubicBezTo>
                    <a:cubicBezTo>
                      <a:pt x="0" y="373"/>
                      <a:pt x="27" y="400"/>
                      <a:pt x="61" y="400"/>
                    </a:cubicBezTo>
                    <a:cubicBezTo>
                      <a:pt x="260" y="400"/>
                      <a:pt x="260" y="400"/>
                      <a:pt x="260" y="400"/>
                    </a:cubicBezTo>
                    <a:cubicBezTo>
                      <a:pt x="294" y="400"/>
                      <a:pt x="321" y="373"/>
                      <a:pt x="321" y="339"/>
                    </a:cubicBezTo>
                    <a:cubicBezTo>
                      <a:pt x="321" y="151"/>
                      <a:pt x="321" y="151"/>
                      <a:pt x="321" y="151"/>
                    </a:cubicBezTo>
                    <a:cubicBezTo>
                      <a:pt x="321" y="117"/>
                      <a:pt x="294" y="107"/>
                      <a:pt x="260" y="107"/>
                    </a:cubicBezTo>
                    <a:close/>
                  </a:path>
                </a:pathLst>
              </a:custGeom>
              <a:solidFill>
                <a:srgbClr val="AA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82" name="Freeform 49"/>
              <p:cNvSpPr/>
              <p:nvPr/>
            </p:nvSpPr>
            <p:spPr bwMode="auto">
              <a:xfrm>
                <a:off x="10325100" y="508000"/>
                <a:ext cx="912813" cy="985838"/>
              </a:xfrm>
              <a:custGeom>
                <a:avLst/>
                <a:gdLst>
                  <a:gd name="T0" fmla="*/ 321 w 321"/>
                  <a:gd name="T1" fmla="*/ 285 h 346"/>
                  <a:gd name="T2" fmla="*/ 260 w 321"/>
                  <a:gd name="T3" fmla="*/ 346 h 346"/>
                  <a:gd name="T4" fmla="*/ 61 w 321"/>
                  <a:gd name="T5" fmla="*/ 346 h 346"/>
                  <a:gd name="T6" fmla="*/ 0 w 321"/>
                  <a:gd name="T7" fmla="*/ 285 h 346"/>
                  <a:gd name="T8" fmla="*/ 0 w 321"/>
                  <a:gd name="T9" fmla="*/ 0 h 346"/>
                  <a:gd name="T10" fmla="*/ 61 w 321"/>
                  <a:gd name="T11" fmla="*/ 53 h 346"/>
                  <a:gd name="T12" fmla="*/ 260 w 321"/>
                  <a:gd name="T13" fmla="*/ 53 h 346"/>
                  <a:gd name="T14" fmla="*/ 321 w 321"/>
                  <a:gd name="T15" fmla="*/ 99 h 346"/>
                  <a:gd name="T16" fmla="*/ 321 w 321"/>
                  <a:gd name="T17" fmla="*/ 285 h 3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1" h="346">
                    <a:moveTo>
                      <a:pt x="321" y="285"/>
                    </a:moveTo>
                    <a:cubicBezTo>
                      <a:pt x="321" y="319"/>
                      <a:pt x="293" y="346"/>
                      <a:pt x="260" y="346"/>
                    </a:cubicBezTo>
                    <a:cubicBezTo>
                      <a:pt x="61" y="346"/>
                      <a:pt x="61" y="346"/>
                      <a:pt x="61" y="346"/>
                    </a:cubicBezTo>
                    <a:cubicBezTo>
                      <a:pt x="27" y="346"/>
                      <a:pt x="0" y="319"/>
                      <a:pt x="0" y="28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3" y="52"/>
                      <a:pt x="61" y="53"/>
                    </a:cubicBezTo>
                    <a:cubicBezTo>
                      <a:pt x="260" y="53"/>
                      <a:pt x="260" y="53"/>
                      <a:pt x="260" y="53"/>
                    </a:cubicBezTo>
                    <a:cubicBezTo>
                      <a:pt x="293" y="53"/>
                      <a:pt x="321" y="66"/>
                      <a:pt x="321" y="99"/>
                    </a:cubicBezTo>
                    <a:lnTo>
                      <a:pt x="321" y="285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83" name="Freeform 53"/>
              <p:cNvSpPr/>
              <p:nvPr/>
            </p:nvSpPr>
            <p:spPr bwMode="auto">
              <a:xfrm>
                <a:off x="10507663" y="496888"/>
                <a:ext cx="133350" cy="111125"/>
              </a:xfrm>
              <a:custGeom>
                <a:avLst/>
                <a:gdLst>
                  <a:gd name="T0" fmla="*/ 84 w 84"/>
                  <a:gd name="T1" fmla="*/ 70 h 70"/>
                  <a:gd name="T2" fmla="*/ 80 w 84"/>
                  <a:gd name="T3" fmla="*/ 0 h 70"/>
                  <a:gd name="T4" fmla="*/ 7 w 84"/>
                  <a:gd name="T5" fmla="*/ 0 h 70"/>
                  <a:gd name="T6" fmla="*/ 0 w 84"/>
                  <a:gd name="T7" fmla="*/ 70 h 70"/>
                  <a:gd name="T8" fmla="*/ 84 w 84"/>
                  <a:gd name="T9" fmla="*/ 7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70">
                    <a:moveTo>
                      <a:pt x="84" y="70"/>
                    </a:moveTo>
                    <a:lnTo>
                      <a:pt x="80" y="0"/>
                    </a:lnTo>
                    <a:lnTo>
                      <a:pt x="7" y="0"/>
                    </a:lnTo>
                    <a:lnTo>
                      <a:pt x="0" y="70"/>
                    </a:lnTo>
                    <a:lnTo>
                      <a:pt x="84" y="70"/>
                    </a:lnTo>
                    <a:close/>
                  </a:path>
                </a:pathLst>
              </a:custGeom>
              <a:solidFill>
                <a:srgbClr val="B700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84" name="Freeform 54"/>
              <p:cNvSpPr/>
              <p:nvPr/>
            </p:nvSpPr>
            <p:spPr bwMode="auto">
              <a:xfrm>
                <a:off x="10507663" y="608013"/>
                <a:ext cx="133350" cy="304800"/>
              </a:xfrm>
              <a:custGeom>
                <a:avLst/>
                <a:gdLst>
                  <a:gd name="T0" fmla="*/ 0 w 84"/>
                  <a:gd name="T1" fmla="*/ 0 h 192"/>
                  <a:gd name="T2" fmla="*/ 0 w 84"/>
                  <a:gd name="T3" fmla="*/ 192 h 192"/>
                  <a:gd name="T4" fmla="*/ 41 w 84"/>
                  <a:gd name="T5" fmla="*/ 163 h 192"/>
                  <a:gd name="T6" fmla="*/ 84 w 84"/>
                  <a:gd name="T7" fmla="*/ 192 h 192"/>
                  <a:gd name="T8" fmla="*/ 84 w 84"/>
                  <a:gd name="T9" fmla="*/ 0 h 192"/>
                  <a:gd name="T10" fmla="*/ 0 w 84"/>
                  <a:gd name="T11" fmla="*/ 0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4" h="192">
                    <a:moveTo>
                      <a:pt x="0" y="0"/>
                    </a:moveTo>
                    <a:lnTo>
                      <a:pt x="0" y="192"/>
                    </a:lnTo>
                    <a:lnTo>
                      <a:pt x="41" y="163"/>
                    </a:lnTo>
                    <a:lnTo>
                      <a:pt x="84" y="192"/>
                    </a:lnTo>
                    <a:lnTo>
                      <a:pt x="8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2D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</p:grpSp>
      </p:grpSp>
      <p:sp>
        <p:nvSpPr>
          <p:cNvPr id="86" name="文本框 85"/>
          <p:cNvSpPr txBox="1"/>
          <p:nvPr/>
        </p:nvSpPr>
        <p:spPr>
          <a:xfrm>
            <a:off x="1079730" y="816279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rgbClr val="DB223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新知讲解</a:t>
            </a:r>
            <a:endParaRPr lang="zh-CN" altLang="en-US" sz="2800" b="1" dirty="0">
              <a:solidFill>
                <a:srgbClr val="DB223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4015740" y="2419350"/>
            <a:ext cx="2082800" cy="712470"/>
            <a:chOff x="6324" y="3810"/>
            <a:chExt cx="3280" cy="1122"/>
          </a:xfrm>
        </p:grpSpPr>
        <p:sp>
          <p:nvSpPr>
            <p:cNvPr id="14" name="圆角矩形标注 13"/>
            <p:cNvSpPr/>
            <p:nvPr/>
          </p:nvSpPr>
          <p:spPr>
            <a:xfrm>
              <a:off x="6399" y="3810"/>
              <a:ext cx="2976" cy="1123"/>
            </a:xfrm>
            <a:prstGeom prst="wedgeRoundRectCallout">
              <a:avLst>
                <a:gd name="adj1" fmla="val -58534"/>
                <a:gd name="adj2" fmla="val 63980"/>
                <a:gd name="adj3" fmla="val 16667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6324" y="4009"/>
              <a:ext cx="3281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2400" b="1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你还剩几朵？</a:t>
              </a:r>
              <a:endPara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6" name="组合 25"/>
          <p:cNvGrpSpPr/>
          <p:nvPr/>
        </p:nvGrpSpPr>
        <p:grpSpPr>
          <a:xfrm>
            <a:off x="3590290" y="788700"/>
            <a:ext cx="2508927" cy="744713"/>
            <a:chOff x="3108960" y="839096"/>
            <a:chExt cx="2011679" cy="744707"/>
          </a:xfrm>
        </p:grpSpPr>
        <p:sp>
          <p:nvSpPr>
            <p:cNvPr id="18" name="圆角矩形 195"/>
            <p:cNvSpPr/>
            <p:nvPr>
              <p:custDataLst>
                <p:tags r:id="rId2"/>
              </p:custDataLst>
            </p:nvPr>
          </p:nvSpPr>
          <p:spPr>
            <a:xfrm>
              <a:off x="3108960" y="839096"/>
              <a:ext cx="2011679" cy="744707"/>
            </a:xfrm>
            <a:custGeom>
              <a:avLst/>
              <a:gdLst>
                <a:gd name="connsiteX0" fmla="*/ 0 w 1782331"/>
                <a:gd name="connsiteY0" fmla="*/ 76468 h 343228"/>
                <a:gd name="connsiteX1" fmla="*/ 76468 w 1782331"/>
                <a:gd name="connsiteY1" fmla="*/ 0 h 343228"/>
                <a:gd name="connsiteX2" fmla="*/ 1705863 w 1782331"/>
                <a:gd name="connsiteY2" fmla="*/ 0 h 343228"/>
                <a:gd name="connsiteX3" fmla="*/ 1782331 w 1782331"/>
                <a:gd name="connsiteY3" fmla="*/ 76468 h 343228"/>
                <a:gd name="connsiteX4" fmla="*/ 1782331 w 1782331"/>
                <a:gd name="connsiteY4" fmla="*/ 266760 h 343228"/>
                <a:gd name="connsiteX5" fmla="*/ 1705863 w 1782331"/>
                <a:gd name="connsiteY5" fmla="*/ 343228 h 343228"/>
                <a:gd name="connsiteX6" fmla="*/ 76468 w 1782331"/>
                <a:gd name="connsiteY6" fmla="*/ 343228 h 343228"/>
                <a:gd name="connsiteX7" fmla="*/ 0 w 1782331"/>
                <a:gd name="connsiteY7" fmla="*/ 266760 h 343228"/>
                <a:gd name="connsiteX8" fmla="*/ 0 w 1782331"/>
                <a:gd name="connsiteY8" fmla="*/ 76468 h 343228"/>
                <a:gd name="connsiteX0-1" fmla="*/ 0 w 1782331"/>
                <a:gd name="connsiteY0-2" fmla="*/ 76481 h 343241"/>
                <a:gd name="connsiteX1-3" fmla="*/ 76468 w 1782331"/>
                <a:gd name="connsiteY1-4" fmla="*/ 13 h 343241"/>
                <a:gd name="connsiteX2-5" fmla="*/ 892773 w 1782331"/>
                <a:gd name="connsiteY2-6" fmla="*/ 64307 h 343241"/>
                <a:gd name="connsiteX3-7" fmla="*/ 1705863 w 1782331"/>
                <a:gd name="connsiteY3-8" fmla="*/ 13 h 343241"/>
                <a:gd name="connsiteX4-9" fmla="*/ 1782331 w 1782331"/>
                <a:gd name="connsiteY4-10" fmla="*/ 76481 h 343241"/>
                <a:gd name="connsiteX5-11" fmla="*/ 1782331 w 1782331"/>
                <a:gd name="connsiteY5-12" fmla="*/ 266773 h 343241"/>
                <a:gd name="connsiteX6-13" fmla="*/ 1705863 w 1782331"/>
                <a:gd name="connsiteY6-14" fmla="*/ 343241 h 343241"/>
                <a:gd name="connsiteX7-15" fmla="*/ 76468 w 1782331"/>
                <a:gd name="connsiteY7-16" fmla="*/ 343241 h 343241"/>
                <a:gd name="connsiteX8-17" fmla="*/ 0 w 1782331"/>
                <a:gd name="connsiteY8-18" fmla="*/ 266773 h 343241"/>
                <a:gd name="connsiteX9" fmla="*/ 0 w 1782331"/>
                <a:gd name="connsiteY9" fmla="*/ 76481 h 343241"/>
                <a:gd name="connsiteX0-19" fmla="*/ 0 w 1782331"/>
                <a:gd name="connsiteY0-20" fmla="*/ 76481 h 343241"/>
                <a:gd name="connsiteX1-21" fmla="*/ 76468 w 1782331"/>
                <a:gd name="connsiteY1-22" fmla="*/ 13 h 343241"/>
                <a:gd name="connsiteX2-23" fmla="*/ 892773 w 1782331"/>
                <a:gd name="connsiteY2-24" fmla="*/ 64307 h 343241"/>
                <a:gd name="connsiteX3-25" fmla="*/ 1705863 w 1782331"/>
                <a:gd name="connsiteY3-26" fmla="*/ 13 h 343241"/>
                <a:gd name="connsiteX4-27" fmla="*/ 1782331 w 1782331"/>
                <a:gd name="connsiteY4-28" fmla="*/ 76481 h 343241"/>
                <a:gd name="connsiteX5-29" fmla="*/ 1782331 w 1782331"/>
                <a:gd name="connsiteY5-30" fmla="*/ 266773 h 343241"/>
                <a:gd name="connsiteX6-31" fmla="*/ 1705863 w 1782331"/>
                <a:gd name="connsiteY6-32" fmla="*/ 343241 h 343241"/>
                <a:gd name="connsiteX7-33" fmla="*/ 847677 w 1782331"/>
                <a:gd name="connsiteY7-34" fmla="*/ 308828 h 343241"/>
                <a:gd name="connsiteX8-35" fmla="*/ 76468 w 1782331"/>
                <a:gd name="connsiteY8-36" fmla="*/ 343241 h 343241"/>
                <a:gd name="connsiteX9-37" fmla="*/ 0 w 1782331"/>
                <a:gd name="connsiteY9-38" fmla="*/ 266773 h 343241"/>
                <a:gd name="connsiteX10" fmla="*/ 0 w 1782331"/>
                <a:gd name="connsiteY10" fmla="*/ 76481 h 34324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37" y="connsiteY9-38"/>
                </a:cxn>
                <a:cxn ang="0">
                  <a:pos x="connsiteX10" y="connsiteY10"/>
                </a:cxn>
              </a:cxnLst>
              <a:rect l="l" t="t" r="r" b="b"/>
              <a:pathLst>
                <a:path w="1782331" h="343241">
                  <a:moveTo>
                    <a:pt x="0" y="76481"/>
                  </a:moveTo>
                  <a:cubicBezTo>
                    <a:pt x="0" y="34249"/>
                    <a:pt x="34236" y="13"/>
                    <a:pt x="76468" y="13"/>
                  </a:cubicBezTo>
                  <a:cubicBezTo>
                    <a:pt x="346416" y="-1078"/>
                    <a:pt x="622825" y="65398"/>
                    <a:pt x="892773" y="64307"/>
                  </a:cubicBezTo>
                  <a:cubicBezTo>
                    <a:pt x="1165957" y="65398"/>
                    <a:pt x="1432679" y="-1078"/>
                    <a:pt x="1705863" y="13"/>
                  </a:cubicBezTo>
                  <a:cubicBezTo>
                    <a:pt x="1748095" y="13"/>
                    <a:pt x="1782331" y="34249"/>
                    <a:pt x="1782331" y="76481"/>
                  </a:cubicBezTo>
                  <a:lnTo>
                    <a:pt x="1782331" y="266773"/>
                  </a:lnTo>
                  <a:cubicBezTo>
                    <a:pt x="1782331" y="309005"/>
                    <a:pt x="1748095" y="343241"/>
                    <a:pt x="1705863" y="343241"/>
                  </a:cubicBezTo>
                  <a:cubicBezTo>
                    <a:pt x="1420927" y="342504"/>
                    <a:pt x="1132613" y="309565"/>
                    <a:pt x="847677" y="308828"/>
                  </a:cubicBezTo>
                  <a:lnTo>
                    <a:pt x="76468" y="343241"/>
                  </a:lnTo>
                  <a:cubicBezTo>
                    <a:pt x="34236" y="343241"/>
                    <a:pt x="0" y="309005"/>
                    <a:pt x="0" y="266773"/>
                  </a:cubicBezTo>
                  <a:lnTo>
                    <a:pt x="0" y="76481"/>
                  </a:lnTo>
                  <a:close/>
                </a:path>
              </a:pathLst>
            </a:custGeom>
            <a:solidFill>
              <a:srgbClr val="F76CB7"/>
            </a:solidFill>
            <a:ln w="19050">
              <a:solidFill>
                <a:srgbClr val="FFFFFF"/>
              </a:solidFill>
            </a:ln>
            <a:effectLst>
              <a:outerShdw blurRad="76200" dist="508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rmAutofit/>
            </a:bodyPr>
            <a:lstStyle/>
            <a:p>
              <a:pPr algn="ctr">
                <a:defRPr/>
              </a:pPr>
              <a:endParaRPr lang="zh-CN" altLang="en-US" sz="2400" dirty="0">
                <a:solidFill>
                  <a:srgbClr val="FFFFFF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19" name="TextBox 47"/>
            <p:cNvSpPr txBox="1">
              <a:spLocks noChangeArrowheads="1"/>
            </p:cNvSpPr>
            <p:nvPr/>
          </p:nvSpPr>
          <p:spPr bwMode="auto">
            <a:xfrm>
              <a:off x="3519335" y="944505"/>
              <a:ext cx="1453619" cy="60769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zh-CN" sz="28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解决问题</a:t>
              </a:r>
              <a:endParaRPr lang="zh-CN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7" name="圆角矩形 36"/>
          <p:cNvSpPr/>
          <p:nvPr/>
        </p:nvSpPr>
        <p:spPr>
          <a:xfrm>
            <a:off x="6309127" y="1889863"/>
            <a:ext cx="2695105" cy="656177"/>
          </a:xfrm>
          <a:prstGeom prst="roundRect">
            <a:avLst/>
          </a:prstGeom>
          <a:solidFill>
            <a:srgbClr val="A8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阅读与理解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1232535" y="5618480"/>
            <a:ext cx="3577590" cy="464185"/>
            <a:chOff x="2355" y="5072"/>
            <a:chExt cx="5634" cy="731"/>
          </a:xfrm>
        </p:grpSpPr>
        <p:sp>
          <p:nvSpPr>
            <p:cNvPr id="5" name="矩形 4"/>
            <p:cNvSpPr/>
            <p:nvPr/>
          </p:nvSpPr>
          <p:spPr>
            <a:xfrm>
              <a:off x="5484" y="5072"/>
              <a:ext cx="766" cy="731"/>
            </a:xfrm>
            <a:prstGeom prst="rect">
              <a:avLst/>
            </a:prstGeom>
            <a:noFill/>
            <a:ln w="28575" cmpd="sng"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矩形 30"/>
            <p:cNvSpPr/>
            <p:nvPr/>
          </p:nvSpPr>
          <p:spPr>
            <a:xfrm>
              <a:off x="4079" y="5072"/>
              <a:ext cx="766" cy="731"/>
            </a:xfrm>
            <a:prstGeom prst="rect">
              <a:avLst/>
            </a:prstGeom>
            <a:noFill/>
            <a:ln w="28575" cmpd="sng"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3325" y="5208"/>
              <a:ext cx="612" cy="59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4862" y="5078"/>
              <a:ext cx="3127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altLang="zh-CN" sz="2400" b="1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=        </a:t>
              </a:r>
              <a:r>
                <a:rPr lang="zh-CN" altLang="en-US" sz="2400" b="1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（个）</a:t>
              </a:r>
              <a:endPara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2355" y="5072"/>
              <a:ext cx="766" cy="731"/>
            </a:xfrm>
            <a:prstGeom prst="rect">
              <a:avLst/>
            </a:prstGeom>
            <a:noFill/>
            <a:ln w="28575" cmpd="sng"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0" name="AutoShape 27"/>
          <p:cNvSpPr>
            <a:spLocks noChangeArrowheads="1"/>
          </p:cNvSpPr>
          <p:nvPr/>
        </p:nvSpPr>
        <p:spPr bwMode="auto">
          <a:xfrm>
            <a:off x="5278120" y="3953510"/>
            <a:ext cx="3264535" cy="797560"/>
          </a:xfrm>
          <a:prstGeom prst="wedgeRoundRectCallout">
            <a:avLst>
              <a:gd name="adj1" fmla="val 34769"/>
              <a:gd name="adj2" fmla="val 73566"/>
              <a:gd name="adj3" fmla="val 16667"/>
            </a:avLst>
          </a:prstGeom>
          <a:solidFill>
            <a:srgbClr val="FFFFFF"/>
          </a:solidFill>
          <a:ln w="19050">
            <a:solidFill>
              <a:srgbClr val="3399FF"/>
            </a:solidFill>
            <a:miter lim="800000"/>
          </a:ln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zh-CN" altLang="en-US" b="1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楷体" panose="02010609060101010101" pitchFamily="49" charset="-122"/>
              </a:rPr>
              <a:t>问题是求剩多少？</a:t>
            </a:r>
            <a:endParaRPr lang="en-US" altLang="zh-CN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691518" y="1606417"/>
            <a:ext cx="3014345" cy="938962"/>
            <a:chOff x="2170" y="2207"/>
            <a:chExt cx="8417" cy="1277"/>
          </a:xfrm>
        </p:grpSpPr>
        <p:sp>
          <p:nvSpPr>
            <p:cNvPr id="8" name="圆角矩形标注 7"/>
            <p:cNvSpPr/>
            <p:nvPr/>
          </p:nvSpPr>
          <p:spPr>
            <a:xfrm>
              <a:off x="2170" y="2207"/>
              <a:ext cx="8417" cy="1277"/>
            </a:xfrm>
            <a:prstGeom prst="wedgeRoundRectCallout">
              <a:avLst>
                <a:gd name="adj1" fmla="val -17832"/>
                <a:gd name="adj2" fmla="val 74720"/>
                <a:gd name="adj3" fmla="val 16667"/>
              </a:avLst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2573" y="2207"/>
              <a:ext cx="8014" cy="11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我们一共采了</a:t>
              </a:r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16</a:t>
              </a:r>
              <a:r>
                <a:rPr lang="zh-CN" altLang="en-US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朵蘑菇，分给你</a:t>
              </a:r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9</a:t>
              </a:r>
              <a:r>
                <a:rPr lang="zh-CN" altLang="en-US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朵。</a:t>
              </a:r>
              <a:endParaRPr lang="en-US" altLang="zh-CN" sz="24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43" name="图片 4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6679" y="5008731"/>
            <a:ext cx="1180878" cy="12757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bldLvl="0" animBg="1"/>
      <p:bldP spid="3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组合 84"/>
          <p:cNvGrpSpPr/>
          <p:nvPr/>
        </p:nvGrpSpPr>
        <p:grpSpPr>
          <a:xfrm>
            <a:off x="266700" y="703998"/>
            <a:ext cx="2809875" cy="730817"/>
            <a:chOff x="4762500" y="1227873"/>
            <a:chExt cx="3152775" cy="820002"/>
          </a:xfrm>
        </p:grpSpPr>
        <p:sp>
          <p:nvSpPr>
            <p:cNvPr id="39" name="圆角矩形 38"/>
            <p:cNvSpPr/>
            <p:nvPr/>
          </p:nvSpPr>
          <p:spPr>
            <a:xfrm>
              <a:off x="4762500" y="1227873"/>
              <a:ext cx="3152775" cy="820002"/>
            </a:xfrm>
            <a:prstGeom prst="roundRect">
              <a:avLst/>
            </a:prstGeom>
            <a:noFill/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4" name="组合 73"/>
            <p:cNvGrpSpPr/>
            <p:nvPr/>
          </p:nvGrpSpPr>
          <p:grpSpPr>
            <a:xfrm rot="0">
              <a:off x="4897451" y="1300979"/>
              <a:ext cx="515326" cy="672163"/>
              <a:chOff x="10325100" y="303213"/>
              <a:chExt cx="912815" cy="1190625"/>
            </a:xfrm>
          </p:grpSpPr>
          <p:sp>
            <p:nvSpPr>
              <p:cNvPr id="76" name="Freeform 43"/>
              <p:cNvSpPr/>
              <p:nvPr/>
            </p:nvSpPr>
            <p:spPr bwMode="auto">
              <a:xfrm>
                <a:off x="10382250" y="360363"/>
                <a:ext cx="855663" cy="455613"/>
              </a:xfrm>
              <a:custGeom>
                <a:avLst/>
                <a:gdLst>
                  <a:gd name="T0" fmla="*/ 301 w 301"/>
                  <a:gd name="T1" fmla="*/ 40 h 160"/>
                  <a:gd name="T2" fmla="*/ 260 w 301"/>
                  <a:gd name="T3" fmla="*/ 0 h 160"/>
                  <a:gd name="T4" fmla="*/ 166 w 301"/>
                  <a:gd name="T5" fmla="*/ 0 h 160"/>
                  <a:gd name="T6" fmla="*/ 41 w 301"/>
                  <a:gd name="T7" fmla="*/ 0 h 160"/>
                  <a:gd name="T8" fmla="*/ 0 w 301"/>
                  <a:gd name="T9" fmla="*/ 40 h 160"/>
                  <a:gd name="T10" fmla="*/ 0 w 301"/>
                  <a:gd name="T11" fmla="*/ 43 h 160"/>
                  <a:gd name="T12" fmla="*/ 0 w 301"/>
                  <a:gd name="T13" fmla="*/ 46 h 160"/>
                  <a:gd name="T14" fmla="*/ 0 w 301"/>
                  <a:gd name="T15" fmla="*/ 47 h 160"/>
                  <a:gd name="T16" fmla="*/ 0 w 301"/>
                  <a:gd name="T17" fmla="*/ 47 h 160"/>
                  <a:gd name="T18" fmla="*/ 41 w 301"/>
                  <a:gd name="T19" fmla="*/ 87 h 160"/>
                  <a:gd name="T20" fmla="*/ 89 w 301"/>
                  <a:gd name="T21" fmla="*/ 87 h 160"/>
                  <a:gd name="T22" fmla="*/ 89 w 301"/>
                  <a:gd name="T23" fmla="*/ 160 h 160"/>
                  <a:gd name="T24" fmla="*/ 301 w 301"/>
                  <a:gd name="T25" fmla="*/ 160 h 160"/>
                  <a:gd name="T26" fmla="*/ 301 w 301"/>
                  <a:gd name="T27" fmla="*/ 4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01" h="160">
                    <a:moveTo>
                      <a:pt x="301" y="40"/>
                    </a:moveTo>
                    <a:cubicBezTo>
                      <a:pt x="300" y="18"/>
                      <a:pt x="282" y="0"/>
                      <a:pt x="260" y="0"/>
                    </a:cubicBezTo>
                    <a:cubicBezTo>
                      <a:pt x="166" y="0"/>
                      <a:pt x="166" y="0"/>
                      <a:pt x="166" y="0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18" y="0"/>
                      <a:pt x="0" y="18"/>
                      <a:pt x="0" y="40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1" y="69"/>
                      <a:pt x="19" y="87"/>
                      <a:pt x="41" y="87"/>
                    </a:cubicBezTo>
                    <a:cubicBezTo>
                      <a:pt x="89" y="87"/>
                      <a:pt x="89" y="87"/>
                      <a:pt x="89" y="87"/>
                    </a:cubicBezTo>
                    <a:cubicBezTo>
                      <a:pt x="89" y="160"/>
                      <a:pt x="89" y="160"/>
                      <a:pt x="89" y="160"/>
                    </a:cubicBezTo>
                    <a:cubicBezTo>
                      <a:pt x="301" y="160"/>
                      <a:pt x="301" y="160"/>
                      <a:pt x="301" y="160"/>
                    </a:cubicBezTo>
                    <a:cubicBezTo>
                      <a:pt x="301" y="40"/>
                      <a:pt x="301" y="40"/>
                      <a:pt x="301" y="40"/>
                    </a:cubicBezTo>
                  </a:path>
                </a:pathLst>
              </a:custGeom>
              <a:solidFill>
                <a:srgbClr val="F9EE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77" name="Freeform 44"/>
              <p:cNvSpPr/>
              <p:nvPr/>
            </p:nvSpPr>
            <p:spPr bwMode="auto">
              <a:xfrm>
                <a:off x="10375900" y="396875"/>
                <a:ext cx="38100" cy="52388"/>
              </a:xfrm>
              <a:custGeom>
                <a:avLst/>
                <a:gdLst>
                  <a:gd name="T0" fmla="*/ 13 w 13"/>
                  <a:gd name="T1" fmla="*/ 0 h 18"/>
                  <a:gd name="T2" fmla="*/ 0 w 13"/>
                  <a:gd name="T3" fmla="*/ 0 h 18"/>
                  <a:gd name="T4" fmla="*/ 0 w 13"/>
                  <a:gd name="T5" fmla="*/ 18 h 18"/>
                  <a:gd name="T6" fmla="*/ 3 w 13"/>
                  <a:gd name="T7" fmla="*/ 18 h 18"/>
                  <a:gd name="T8" fmla="*/ 13 w 13"/>
                  <a:gd name="T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8">
                    <a:moveTo>
                      <a:pt x="1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5" y="11"/>
                      <a:pt x="8" y="5"/>
                      <a:pt x="13" y="0"/>
                    </a:cubicBezTo>
                  </a:path>
                </a:pathLst>
              </a:custGeom>
              <a:solidFill>
                <a:srgbClr val="F9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78" name="Freeform 45"/>
              <p:cNvSpPr/>
              <p:nvPr/>
            </p:nvSpPr>
            <p:spPr bwMode="auto">
              <a:xfrm>
                <a:off x="10385425" y="396875"/>
                <a:ext cx="852488" cy="168275"/>
              </a:xfrm>
              <a:custGeom>
                <a:avLst/>
                <a:gdLst>
                  <a:gd name="T0" fmla="*/ 241 w 300"/>
                  <a:gd name="T1" fmla="*/ 0 h 59"/>
                  <a:gd name="T2" fmla="*/ 239 w 300"/>
                  <a:gd name="T3" fmla="*/ 0 h 59"/>
                  <a:gd name="T4" fmla="*/ 10 w 300"/>
                  <a:gd name="T5" fmla="*/ 0 h 59"/>
                  <a:gd name="T6" fmla="*/ 0 w 300"/>
                  <a:gd name="T7" fmla="*/ 18 h 59"/>
                  <a:gd name="T8" fmla="*/ 259 w 300"/>
                  <a:gd name="T9" fmla="*/ 18 h 59"/>
                  <a:gd name="T10" fmla="*/ 300 w 300"/>
                  <a:gd name="T11" fmla="*/ 59 h 59"/>
                  <a:gd name="T12" fmla="*/ 300 w 300"/>
                  <a:gd name="T13" fmla="*/ 59 h 59"/>
                  <a:gd name="T14" fmla="*/ 241 w 300"/>
                  <a:gd name="T15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00" h="59">
                    <a:moveTo>
                      <a:pt x="241" y="0"/>
                    </a:moveTo>
                    <a:cubicBezTo>
                      <a:pt x="241" y="0"/>
                      <a:pt x="240" y="0"/>
                      <a:pt x="239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5"/>
                      <a:pt x="2" y="11"/>
                      <a:pt x="0" y="18"/>
                    </a:cubicBezTo>
                    <a:cubicBezTo>
                      <a:pt x="259" y="18"/>
                      <a:pt x="259" y="18"/>
                      <a:pt x="259" y="18"/>
                    </a:cubicBezTo>
                    <a:cubicBezTo>
                      <a:pt x="281" y="18"/>
                      <a:pt x="299" y="36"/>
                      <a:pt x="300" y="59"/>
                    </a:cubicBezTo>
                    <a:cubicBezTo>
                      <a:pt x="300" y="59"/>
                      <a:pt x="300" y="59"/>
                      <a:pt x="300" y="59"/>
                    </a:cubicBezTo>
                    <a:cubicBezTo>
                      <a:pt x="300" y="25"/>
                      <a:pt x="297" y="0"/>
                      <a:pt x="241" y="0"/>
                    </a:cubicBezTo>
                  </a:path>
                </a:pathLst>
              </a:cu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79" name="Freeform 46"/>
              <p:cNvSpPr/>
              <p:nvPr/>
            </p:nvSpPr>
            <p:spPr bwMode="auto">
              <a:xfrm>
                <a:off x="10375900" y="496888"/>
                <a:ext cx="23813" cy="53975"/>
              </a:xfrm>
              <a:custGeom>
                <a:avLst/>
                <a:gdLst>
                  <a:gd name="T0" fmla="*/ 2 w 8"/>
                  <a:gd name="T1" fmla="*/ 0 h 19"/>
                  <a:gd name="T2" fmla="*/ 0 w 8"/>
                  <a:gd name="T3" fmla="*/ 0 h 19"/>
                  <a:gd name="T4" fmla="*/ 0 w 8"/>
                  <a:gd name="T5" fmla="*/ 19 h 19"/>
                  <a:gd name="T6" fmla="*/ 8 w 8"/>
                  <a:gd name="T7" fmla="*/ 19 h 19"/>
                  <a:gd name="T8" fmla="*/ 2 w 8"/>
                  <a:gd name="T9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19">
                    <a:moveTo>
                      <a:pt x="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4" y="13"/>
                      <a:pt x="2" y="7"/>
                      <a:pt x="2" y="0"/>
                    </a:cubicBezTo>
                  </a:path>
                </a:pathLst>
              </a:custGeom>
              <a:solidFill>
                <a:srgbClr val="F9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80" name="Freeform 47"/>
              <p:cNvSpPr/>
              <p:nvPr/>
            </p:nvSpPr>
            <p:spPr bwMode="auto">
              <a:xfrm>
                <a:off x="10382250" y="496888"/>
                <a:ext cx="855663" cy="168275"/>
              </a:xfrm>
              <a:custGeom>
                <a:avLst/>
                <a:gdLst>
                  <a:gd name="T0" fmla="*/ 242 w 301"/>
                  <a:gd name="T1" fmla="*/ 0 h 59"/>
                  <a:gd name="T2" fmla="*/ 240 w 301"/>
                  <a:gd name="T3" fmla="*/ 0 h 59"/>
                  <a:gd name="T4" fmla="*/ 0 w 301"/>
                  <a:gd name="T5" fmla="*/ 0 h 59"/>
                  <a:gd name="T6" fmla="*/ 6 w 301"/>
                  <a:gd name="T7" fmla="*/ 19 h 59"/>
                  <a:gd name="T8" fmla="*/ 260 w 301"/>
                  <a:gd name="T9" fmla="*/ 19 h 59"/>
                  <a:gd name="T10" fmla="*/ 301 w 301"/>
                  <a:gd name="T11" fmla="*/ 59 h 59"/>
                  <a:gd name="T12" fmla="*/ 301 w 301"/>
                  <a:gd name="T13" fmla="*/ 59 h 59"/>
                  <a:gd name="T14" fmla="*/ 242 w 301"/>
                  <a:gd name="T15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01" h="59">
                    <a:moveTo>
                      <a:pt x="242" y="0"/>
                    </a:moveTo>
                    <a:cubicBezTo>
                      <a:pt x="242" y="0"/>
                      <a:pt x="241" y="0"/>
                      <a:pt x="24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"/>
                      <a:pt x="2" y="13"/>
                      <a:pt x="6" y="19"/>
                    </a:cubicBezTo>
                    <a:cubicBezTo>
                      <a:pt x="260" y="19"/>
                      <a:pt x="260" y="19"/>
                      <a:pt x="260" y="19"/>
                    </a:cubicBezTo>
                    <a:cubicBezTo>
                      <a:pt x="282" y="19"/>
                      <a:pt x="300" y="37"/>
                      <a:pt x="301" y="59"/>
                    </a:cubicBezTo>
                    <a:cubicBezTo>
                      <a:pt x="301" y="59"/>
                      <a:pt x="301" y="59"/>
                      <a:pt x="301" y="59"/>
                    </a:cubicBezTo>
                    <a:cubicBezTo>
                      <a:pt x="301" y="26"/>
                      <a:pt x="298" y="0"/>
                      <a:pt x="242" y="0"/>
                    </a:cubicBezTo>
                  </a:path>
                </a:pathLst>
              </a:cu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81" name="Freeform 48"/>
              <p:cNvSpPr/>
              <p:nvPr/>
            </p:nvSpPr>
            <p:spPr bwMode="auto">
              <a:xfrm>
                <a:off x="10325102" y="303213"/>
                <a:ext cx="912813" cy="1139824"/>
              </a:xfrm>
              <a:custGeom>
                <a:avLst/>
                <a:gdLst>
                  <a:gd name="T0" fmla="*/ 260 w 321"/>
                  <a:gd name="T1" fmla="*/ 107 h 400"/>
                  <a:gd name="T2" fmla="*/ 260 w 321"/>
                  <a:gd name="T3" fmla="*/ 107 h 400"/>
                  <a:gd name="T4" fmla="*/ 195 w 321"/>
                  <a:gd name="T5" fmla="*/ 107 h 400"/>
                  <a:gd name="T6" fmla="*/ 61 w 321"/>
                  <a:gd name="T7" fmla="*/ 107 h 400"/>
                  <a:gd name="T8" fmla="*/ 20 w 321"/>
                  <a:gd name="T9" fmla="*/ 67 h 400"/>
                  <a:gd name="T10" fmla="*/ 20 w 321"/>
                  <a:gd name="T11" fmla="*/ 67 h 400"/>
                  <a:gd name="T12" fmla="*/ 20 w 321"/>
                  <a:gd name="T13" fmla="*/ 66 h 400"/>
                  <a:gd name="T14" fmla="*/ 20 w 321"/>
                  <a:gd name="T15" fmla="*/ 63 h 400"/>
                  <a:gd name="T16" fmla="*/ 20 w 321"/>
                  <a:gd name="T17" fmla="*/ 60 h 400"/>
                  <a:gd name="T18" fmla="*/ 61 w 321"/>
                  <a:gd name="T19" fmla="*/ 20 h 400"/>
                  <a:gd name="T20" fmla="*/ 186 w 321"/>
                  <a:gd name="T21" fmla="*/ 20 h 400"/>
                  <a:gd name="T22" fmla="*/ 280 w 321"/>
                  <a:gd name="T23" fmla="*/ 20 h 400"/>
                  <a:gd name="T24" fmla="*/ 321 w 321"/>
                  <a:gd name="T25" fmla="*/ 60 h 400"/>
                  <a:gd name="T26" fmla="*/ 260 w 321"/>
                  <a:gd name="T27" fmla="*/ 1 h 400"/>
                  <a:gd name="T28" fmla="*/ 61 w 321"/>
                  <a:gd name="T29" fmla="*/ 1 h 400"/>
                  <a:gd name="T30" fmla="*/ 0 w 321"/>
                  <a:gd name="T31" fmla="*/ 62 h 400"/>
                  <a:gd name="T32" fmla="*/ 0 w 321"/>
                  <a:gd name="T33" fmla="*/ 106 h 400"/>
                  <a:gd name="T34" fmla="*/ 0 w 321"/>
                  <a:gd name="T35" fmla="*/ 106 h 400"/>
                  <a:gd name="T36" fmla="*/ 0 w 321"/>
                  <a:gd name="T37" fmla="*/ 339 h 400"/>
                  <a:gd name="T38" fmla="*/ 61 w 321"/>
                  <a:gd name="T39" fmla="*/ 400 h 400"/>
                  <a:gd name="T40" fmla="*/ 260 w 321"/>
                  <a:gd name="T41" fmla="*/ 400 h 400"/>
                  <a:gd name="T42" fmla="*/ 321 w 321"/>
                  <a:gd name="T43" fmla="*/ 339 h 400"/>
                  <a:gd name="T44" fmla="*/ 321 w 321"/>
                  <a:gd name="T45" fmla="*/ 151 h 400"/>
                  <a:gd name="T46" fmla="*/ 260 w 321"/>
                  <a:gd name="T47" fmla="*/ 107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21" h="400">
                    <a:moveTo>
                      <a:pt x="260" y="107"/>
                    </a:moveTo>
                    <a:cubicBezTo>
                      <a:pt x="260" y="107"/>
                      <a:pt x="260" y="107"/>
                      <a:pt x="260" y="107"/>
                    </a:cubicBezTo>
                    <a:cubicBezTo>
                      <a:pt x="195" y="107"/>
                      <a:pt x="195" y="107"/>
                      <a:pt x="195" y="107"/>
                    </a:cubicBezTo>
                    <a:cubicBezTo>
                      <a:pt x="61" y="107"/>
                      <a:pt x="61" y="107"/>
                      <a:pt x="61" y="107"/>
                    </a:cubicBezTo>
                    <a:cubicBezTo>
                      <a:pt x="39" y="107"/>
                      <a:pt x="21" y="89"/>
                      <a:pt x="20" y="67"/>
                    </a:cubicBezTo>
                    <a:cubicBezTo>
                      <a:pt x="20" y="67"/>
                      <a:pt x="20" y="67"/>
                      <a:pt x="20" y="67"/>
                    </a:cubicBezTo>
                    <a:cubicBezTo>
                      <a:pt x="20" y="66"/>
                      <a:pt x="20" y="66"/>
                      <a:pt x="20" y="66"/>
                    </a:cubicBezTo>
                    <a:cubicBezTo>
                      <a:pt x="20" y="63"/>
                      <a:pt x="20" y="63"/>
                      <a:pt x="20" y="63"/>
                    </a:cubicBezTo>
                    <a:cubicBezTo>
                      <a:pt x="20" y="60"/>
                      <a:pt x="20" y="60"/>
                      <a:pt x="20" y="60"/>
                    </a:cubicBezTo>
                    <a:cubicBezTo>
                      <a:pt x="20" y="38"/>
                      <a:pt x="38" y="20"/>
                      <a:pt x="61" y="20"/>
                    </a:cubicBezTo>
                    <a:cubicBezTo>
                      <a:pt x="186" y="20"/>
                      <a:pt x="186" y="20"/>
                      <a:pt x="186" y="20"/>
                    </a:cubicBezTo>
                    <a:cubicBezTo>
                      <a:pt x="280" y="20"/>
                      <a:pt x="280" y="20"/>
                      <a:pt x="280" y="20"/>
                    </a:cubicBezTo>
                    <a:cubicBezTo>
                      <a:pt x="302" y="20"/>
                      <a:pt x="320" y="38"/>
                      <a:pt x="321" y="60"/>
                    </a:cubicBezTo>
                    <a:cubicBezTo>
                      <a:pt x="321" y="26"/>
                      <a:pt x="318" y="0"/>
                      <a:pt x="260" y="1"/>
                    </a:cubicBezTo>
                    <a:cubicBezTo>
                      <a:pt x="61" y="1"/>
                      <a:pt x="61" y="1"/>
                      <a:pt x="61" y="1"/>
                    </a:cubicBezTo>
                    <a:cubicBezTo>
                      <a:pt x="27" y="1"/>
                      <a:pt x="0" y="28"/>
                      <a:pt x="0" y="62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339"/>
                      <a:pt x="0" y="339"/>
                      <a:pt x="0" y="339"/>
                    </a:cubicBezTo>
                    <a:cubicBezTo>
                      <a:pt x="0" y="373"/>
                      <a:pt x="27" y="400"/>
                      <a:pt x="61" y="400"/>
                    </a:cubicBezTo>
                    <a:cubicBezTo>
                      <a:pt x="260" y="400"/>
                      <a:pt x="260" y="400"/>
                      <a:pt x="260" y="400"/>
                    </a:cubicBezTo>
                    <a:cubicBezTo>
                      <a:pt x="294" y="400"/>
                      <a:pt x="321" y="373"/>
                      <a:pt x="321" y="339"/>
                    </a:cubicBezTo>
                    <a:cubicBezTo>
                      <a:pt x="321" y="151"/>
                      <a:pt x="321" y="151"/>
                      <a:pt x="321" y="151"/>
                    </a:cubicBezTo>
                    <a:cubicBezTo>
                      <a:pt x="321" y="117"/>
                      <a:pt x="294" y="107"/>
                      <a:pt x="260" y="107"/>
                    </a:cubicBezTo>
                    <a:close/>
                  </a:path>
                </a:pathLst>
              </a:custGeom>
              <a:solidFill>
                <a:srgbClr val="AA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82" name="Freeform 49"/>
              <p:cNvSpPr/>
              <p:nvPr/>
            </p:nvSpPr>
            <p:spPr bwMode="auto">
              <a:xfrm>
                <a:off x="10325100" y="508000"/>
                <a:ext cx="912813" cy="985838"/>
              </a:xfrm>
              <a:custGeom>
                <a:avLst/>
                <a:gdLst>
                  <a:gd name="T0" fmla="*/ 321 w 321"/>
                  <a:gd name="T1" fmla="*/ 285 h 346"/>
                  <a:gd name="T2" fmla="*/ 260 w 321"/>
                  <a:gd name="T3" fmla="*/ 346 h 346"/>
                  <a:gd name="T4" fmla="*/ 61 w 321"/>
                  <a:gd name="T5" fmla="*/ 346 h 346"/>
                  <a:gd name="T6" fmla="*/ 0 w 321"/>
                  <a:gd name="T7" fmla="*/ 285 h 346"/>
                  <a:gd name="T8" fmla="*/ 0 w 321"/>
                  <a:gd name="T9" fmla="*/ 0 h 346"/>
                  <a:gd name="T10" fmla="*/ 61 w 321"/>
                  <a:gd name="T11" fmla="*/ 53 h 346"/>
                  <a:gd name="T12" fmla="*/ 260 w 321"/>
                  <a:gd name="T13" fmla="*/ 53 h 346"/>
                  <a:gd name="T14" fmla="*/ 321 w 321"/>
                  <a:gd name="T15" fmla="*/ 99 h 346"/>
                  <a:gd name="T16" fmla="*/ 321 w 321"/>
                  <a:gd name="T17" fmla="*/ 285 h 3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1" h="346">
                    <a:moveTo>
                      <a:pt x="321" y="285"/>
                    </a:moveTo>
                    <a:cubicBezTo>
                      <a:pt x="321" y="319"/>
                      <a:pt x="293" y="346"/>
                      <a:pt x="260" y="346"/>
                    </a:cubicBezTo>
                    <a:cubicBezTo>
                      <a:pt x="61" y="346"/>
                      <a:pt x="61" y="346"/>
                      <a:pt x="61" y="346"/>
                    </a:cubicBezTo>
                    <a:cubicBezTo>
                      <a:pt x="27" y="346"/>
                      <a:pt x="0" y="319"/>
                      <a:pt x="0" y="28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3" y="52"/>
                      <a:pt x="61" y="53"/>
                    </a:cubicBezTo>
                    <a:cubicBezTo>
                      <a:pt x="260" y="53"/>
                      <a:pt x="260" y="53"/>
                      <a:pt x="260" y="53"/>
                    </a:cubicBezTo>
                    <a:cubicBezTo>
                      <a:pt x="293" y="53"/>
                      <a:pt x="321" y="66"/>
                      <a:pt x="321" y="99"/>
                    </a:cubicBezTo>
                    <a:lnTo>
                      <a:pt x="321" y="285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83" name="Freeform 53"/>
              <p:cNvSpPr/>
              <p:nvPr/>
            </p:nvSpPr>
            <p:spPr bwMode="auto">
              <a:xfrm>
                <a:off x="10507663" y="496888"/>
                <a:ext cx="133350" cy="111125"/>
              </a:xfrm>
              <a:custGeom>
                <a:avLst/>
                <a:gdLst>
                  <a:gd name="T0" fmla="*/ 84 w 84"/>
                  <a:gd name="T1" fmla="*/ 70 h 70"/>
                  <a:gd name="T2" fmla="*/ 80 w 84"/>
                  <a:gd name="T3" fmla="*/ 0 h 70"/>
                  <a:gd name="T4" fmla="*/ 7 w 84"/>
                  <a:gd name="T5" fmla="*/ 0 h 70"/>
                  <a:gd name="T6" fmla="*/ 0 w 84"/>
                  <a:gd name="T7" fmla="*/ 70 h 70"/>
                  <a:gd name="T8" fmla="*/ 84 w 84"/>
                  <a:gd name="T9" fmla="*/ 7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70">
                    <a:moveTo>
                      <a:pt x="84" y="70"/>
                    </a:moveTo>
                    <a:lnTo>
                      <a:pt x="80" y="0"/>
                    </a:lnTo>
                    <a:lnTo>
                      <a:pt x="7" y="0"/>
                    </a:lnTo>
                    <a:lnTo>
                      <a:pt x="0" y="70"/>
                    </a:lnTo>
                    <a:lnTo>
                      <a:pt x="84" y="70"/>
                    </a:lnTo>
                    <a:close/>
                  </a:path>
                </a:pathLst>
              </a:custGeom>
              <a:solidFill>
                <a:srgbClr val="B700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84" name="Freeform 54"/>
              <p:cNvSpPr/>
              <p:nvPr/>
            </p:nvSpPr>
            <p:spPr bwMode="auto">
              <a:xfrm>
                <a:off x="10507663" y="608013"/>
                <a:ext cx="133350" cy="304800"/>
              </a:xfrm>
              <a:custGeom>
                <a:avLst/>
                <a:gdLst>
                  <a:gd name="T0" fmla="*/ 0 w 84"/>
                  <a:gd name="T1" fmla="*/ 0 h 192"/>
                  <a:gd name="T2" fmla="*/ 0 w 84"/>
                  <a:gd name="T3" fmla="*/ 192 h 192"/>
                  <a:gd name="T4" fmla="*/ 41 w 84"/>
                  <a:gd name="T5" fmla="*/ 163 h 192"/>
                  <a:gd name="T6" fmla="*/ 84 w 84"/>
                  <a:gd name="T7" fmla="*/ 192 h 192"/>
                  <a:gd name="T8" fmla="*/ 84 w 84"/>
                  <a:gd name="T9" fmla="*/ 0 h 192"/>
                  <a:gd name="T10" fmla="*/ 0 w 84"/>
                  <a:gd name="T11" fmla="*/ 0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4" h="192">
                    <a:moveTo>
                      <a:pt x="0" y="0"/>
                    </a:moveTo>
                    <a:lnTo>
                      <a:pt x="0" y="192"/>
                    </a:lnTo>
                    <a:lnTo>
                      <a:pt x="41" y="163"/>
                    </a:lnTo>
                    <a:lnTo>
                      <a:pt x="84" y="192"/>
                    </a:lnTo>
                    <a:lnTo>
                      <a:pt x="8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2D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</p:grpSp>
      </p:grpSp>
      <p:sp>
        <p:nvSpPr>
          <p:cNvPr id="86" name="文本框 85"/>
          <p:cNvSpPr txBox="1"/>
          <p:nvPr/>
        </p:nvSpPr>
        <p:spPr>
          <a:xfrm>
            <a:off x="1079730" y="816279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rgbClr val="DB223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新知讲解</a:t>
            </a:r>
            <a:endParaRPr lang="zh-CN" altLang="en-US" sz="2800" b="1" dirty="0">
              <a:solidFill>
                <a:srgbClr val="DB223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" name="组合 25"/>
          <p:cNvGrpSpPr/>
          <p:nvPr/>
        </p:nvGrpSpPr>
        <p:grpSpPr>
          <a:xfrm>
            <a:off x="3590290" y="788700"/>
            <a:ext cx="2508927" cy="744713"/>
            <a:chOff x="3108960" y="839096"/>
            <a:chExt cx="2011679" cy="744707"/>
          </a:xfrm>
        </p:grpSpPr>
        <p:sp>
          <p:nvSpPr>
            <p:cNvPr id="18" name="圆角矩形 195"/>
            <p:cNvSpPr/>
            <p:nvPr>
              <p:custDataLst>
                <p:tags r:id="rId1"/>
              </p:custDataLst>
            </p:nvPr>
          </p:nvSpPr>
          <p:spPr>
            <a:xfrm>
              <a:off x="3108960" y="839096"/>
              <a:ext cx="2011679" cy="744707"/>
            </a:xfrm>
            <a:custGeom>
              <a:avLst/>
              <a:gdLst>
                <a:gd name="connsiteX0" fmla="*/ 0 w 1782331"/>
                <a:gd name="connsiteY0" fmla="*/ 76468 h 343228"/>
                <a:gd name="connsiteX1" fmla="*/ 76468 w 1782331"/>
                <a:gd name="connsiteY1" fmla="*/ 0 h 343228"/>
                <a:gd name="connsiteX2" fmla="*/ 1705863 w 1782331"/>
                <a:gd name="connsiteY2" fmla="*/ 0 h 343228"/>
                <a:gd name="connsiteX3" fmla="*/ 1782331 w 1782331"/>
                <a:gd name="connsiteY3" fmla="*/ 76468 h 343228"/>
                <a:gd name="connsiteX4" fmla="*/ 1782331 w 1782331"/>
                <a:gd name="connsiteY4" fmla="*/ 266760 h 343228"/>
                <a:gd name="connsiteX5" fmla="*/ 1705863 w 1782331"/>
                <a:gd name="connsiteY5" fmla="*/ 343228 h 343228"/>
                <a:gd name="connsiteX6" fmla="*/ 76468 w 1782331"/>
                <a:gd name="connsiteY6" fmla="*/ 343228 h 343228"/>
                <a:gd name="connsiteX7" fmla="*/ 0 w 1782331"/>
                <a:gd name="connsiteY7" fmla="*/ 266760 h 343228"/>
                <a:gd name="connsiteX8" fmla="*/ 0 w 1782331"/>
                <a:gd name="connsiteY8" fmla="*/ 76468 h 343228"/>
                <a:gd name="connsiteX0-1" fmla="*/ 0 w 1782331"/>
                <a:gd name="connsiteY0-2" fmla="*/ 76481 h 343241"/>
                <a:gd name="connsiteX1-3" fmla="*/ 76468 w 1782331"/>
                <a:gd name="connsiteY1-4" fmla="*/ 13 h 343241"/>
                <a:gd name="connsiteX2-5" fmla="*/ 892773 w 1782331"/>
                <a:gd name="connsiteY2-6" fmla="*/ 64307 h 343241"/>
                <a:gd name="connsiteX3-7" fmla="*/ 1705863 w 1782331"/>
                <a:gd name="connsiteY3-8" fmla="*/ 13 h 343241"/>
                <a:gd name="connsiteX4-9" fmla="*/ 1782331 w 1782331"/>
                <a:gd name="connsiteY4-10" fmla="*/ 76481 h 343241"/>
                <a:gd name="connsiteX5-11" fmla="*/ 1782331 w 1782331"/>
                <a:gd name="connsiteY5-12" fmla="*/ 266773 h 343241"/>
                <a:gd name="connsiteX6-13" fmla="*/ 1705863 w 1782331"/>
                <a:gd name="connsiteY6-14" fmla="*/ 343241 h 343241"/>
                <a:gd name="connsiteX7-15" fmla="*/ 76468 w 1782331"/>
                <a:gd name="connsiteY7-16" fmla="*/ 343241 h 343241"/>
                <a:gd name="connsiteX8-17" fmla="*/ 0 w 1782331"/>
                <a:gd name="connsiteY8-18" fmla="*/ 266773 h 343241"/>
                <a:gd name="connsiteX9" fmla="*/ 0 w 1782331"/>
                <a:gd name="connsiteY9" fmla="*/ 76481 h 343241"/>
                <a:gd name="connsiteX0-19" fmla="*/ 0 w 1782331"/>
                <a:gd name="connsiteY0-20" fmla="*/ 76481 h 343241"/>
                <a:gd name="connsiteX1-21" fmla="*/ 76468 w 1782331"/>
                <a:gd name="connsiteY1-22" fmla="*/ 13 h 343241"/>
                <a:gd name="connsiteX2-23" fmla="*/ 892773 w 1782331"/>
                <a:gd name="connsiteY2-24" fmla="*/ 64307 h 343241"/>
                <a:gd name="connsiteX3-25" fmla="*/ 1705863 w 1782331"/>
                <a:gd name="connsiteY3-26" fmla="*/ 13 h 343241"/>
                <a:gd name="connsiteX4-27" fmla="*/ 1782331 w 1782331"/>
                <a:gd name="connsiteY4-28" fmla="*/ 76481 h 343241"/>
                <a:gd name="connsiteX5-29" fmla="*/ 1782331 w 1782331"/>
                <a:gd name="connsiteY5-30" fmla="*/ 266773 h 343241"/>
                <a:gd name="connsiteX6-31" fmla="*/ 1705863 w 1782331"/>
                <a:gd name="connsiteY6-32" fmla="*/ 343241 h 343241"/>
                <a:gd name="connsiteX7-33" fmla="*/ 847677 w 1782331"/>
                <a:gd name="connsiteY7-34" fmla="*/ 308828 h 343241"/>
                <a:gd name="connsiteX8-35" fmla="*/ 76468 w 1782331"/>
                <a:gd name="connsiteY8-36" fmla="*/ 343241 h 343241"/>
                <a:gd name="connsiteX9-37" fmla="*/ 0 w 1782331"/>
                <a:gd name="connsiteY9-38" fmla="*/ 266773 h 343241"/>
                <a:gd name="connsiteX10" fmla="*/ 0 w 1782331"/>
                <a:gd name="connsiteY10" fmla="*/ 76481 h 34324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37" y="connsiteY9-38"/>
                </a:cxn>
                <a:cxn ang="0">
                  <a:pos x="connsiteX10" y="connsiteY10"/>
                </a:cxn>
              </a:cxnLst>
              <a:rect l="l" t="t" r="r" b="b"/>
              <a:pathLst>
                <a:path w="1782331" h="343241">
                  <a:moveTo>
                    <a:pt x="0" y="76481"/>
                  </a:moveTo>
                  <a:cubicBezTo>
                    <a:pt x="0" y="34249"/>
                    <a:pt x="34236" y="13"/>
                    <a:pt x="76468" y="13"/>
                  </a:cubicBezTo>
                  <a:cubicBezTo>
                    <a:pt x="346416" y="-1078"/>
                    <a:pt x="622825" y="65398"/>
                    <a:pt x="892773" y="64307"/>
                  </a:cubicBezTo>
                  <a:cubicBezTo>
                    <a:pt x="1165957" y="65398"/>
                    <a:pt x="1432679" y="-1078"/>
                    <a:pt x="1705863" y="13"/>
                  </a:cubicBezTo>
                  <a:cubicBezTo>
                    <a:pt x="1748095" y="13"/>
                    <a:pt x="1782331" y="34249"/>
                    <a:pt x="1782331" y="76481"/>
                  </a:cubicBezTo>
                  <a:lnTo>
                    <a:pt x="1782331" y="266773"/>
                  </a:lnTo>
                  <a:cubicBezTo>
                    <a:pt x="1782331" y="309005"/>
                    <a:pt x="1748095" y="343241"/>
                    <a:pt x="1705863" y="343241"/>
                  </a:cubicBezTo>
                  <a:cubicBezTo>
                    <a:pt x="1420927" y="342504"/>
                    <a:pt x="1132613" y="309565"/>
                    <a:pt x="847677" y="308828"/>
                  </a:cubicBezTo>
                  <a:lnTo>
                    <a:pt x="76468" y="343241"/>
                  </a:lnTo>
                  <a:cubicBezTo>
                    <a:pt x="34236" y="343241"/>
                    <a:pt x="0" y="309005"/>
                    <a:pt x="0" y="266773"/>
                  </a:cubicBezTo>
                  <a:lnTo>
                    <a:pt x="0" y="76481"/>
                  </a:lnTo>
                  <a:close/>
                </a:path>
              </a:pathLst>
            </a:custGeom>
            <a:solidFill>
              <a:srgbClr val="F76CB7"/>
            </a:solidFill>
            <a:ln w="19050">
              <a:solidFill>
                <a:srgbClr val="FFFFFF"/>
              </a:solidFill>
            </a:ln>
            <a:effectLst>
              <a:outerShdw blurRad="76200" dist="508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rmAutofit/>
            </a:bodyPr>
            <a:lstStyle/>
            <a:p>
              <a:pPr algn="ctr">
                <a:defRPr/>
              </a:pPr>
              <a:endParaRPr lang="zh-CN" altLang="en-US" sz="2400" dirty="0">
                <a:solidFill>
                  <a:srgbClr val="FFFFFF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19" name="TextBox 47"/>
            <p:cNvSpPr txBox="1">
              <a:spLocks noChangeArrowheads="1"/>
            </p:cNvSpPr>
            <p:nvPr/>
          </p:nvSpPr>
          <p:spPr bwMode="auto">
            <a:xfrm>
              <a:off x="3519335" y="944505"/>
              <a:ext cx="1453619" cy="60769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zh-CN" sz="28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解决问题</a:t>
              </a:r>
              <a:endParaRPr lang="zh-CN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9" name="文本框 28"/>
          <p:cNvSpPr txBox="1"/>
          <p:nvPr/>
        </p:nvSpPr>
        <p:spPr>
          <a:xfrm>
            <a:off x="7233920" y="4244975"/>
            <a:ext cx="69088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16</a:t>
            </a:r>
            <a:endParaRPr lang="en-US" altLang="zh-CN" sz="24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圆角矩形 35"/>
          <p:cNvSpPr/>
          <p:nvPr/>
        </p:nvSpPr>
        <p:spPr>
          <a:xfrm>
            <a:off x="461974" y="2670119"/>
            <a:ext cx="2695105" cy="656177"/>
          </a:xfrm>
          <a:prstGeom prst="roundRect">
            <a:avLst/>
          </a:prstGeom>
          <a:solidFill>
            <a:srgbClr val="A8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分析与解答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50" name=" 2050"/>
          <p:cNvSpPr/>
          <p:nvPr/>
        </p:nvSpPr>
        <p:spPr bwMode="auto">
          <a:xfrm rot="10800000" flipH="1">
            <a:off x="7115175" y="3794125"/>
            <a:ext cx="118745" cy="1362710"/>
          </a:xfrm>
          <a:custGeom>
            <a:avLst/>
            <a:gdLst>
              <a:gd name="T0" fmla="*/ 2147483646 w 41"/>
              <a:gd name="T1" fmla="*/ 2147483646 h 281"/>
              <a:gd name="T2" fmla="*/ 2147483646 w 41"/>
              <a:gd name="T3" fmla="*/ 2147483646 h 281"/>
              <a:gd name="T4" fmla="*/ 0 w 41"/>
              <a:gd name="T5" fmla="*/ 0 h 281"/>
              <a:gd name="T6" fmla="*/ 2147483646 w 41"/>
              <a:gd name="T7" fmla="*/ 2147483646 h 281"/>
              <a:gd name="T8" fmla="*/ 2147483646 w 41"/>
              <a:gd name="T9" fmla="*/ 2147483646 h 281"/>
              <a:gd name="T10" fmla="*/ 2147483646 w 41"/>
              <a:gd name="T11" fmla="*/ 2147483646 h 281"/>
              <a:gd name="T12" fmla="*/ 2147483646 w 41"/>
              <a:gd name="T13" fmla="*/ 2147483646 h 281"/>
              <a:gd name="T14" fmla="*/ 2147483646 w 41"/>
              <a:gd name="T15" fmla="*/ 2147483646 h 281"/>
              <a:gd name="T16" fmla="*/ 2147483646 w 41"/>
              <a:gd name="T17" fmla="*/ 2147483646 h 281"/>
              <a:gd name="T18" fmla="*/ 2147483646 w 41"/>
              <a:gd name="T19" fmla="*/ 2147483646 h 281"/>
              <a:gd name="T20" fmla="*/ 2147483646 w 41"/>
              <a:gd name="T21" fmla="*/ 2147483646 h 281"/>
              <a:gd name="T22" fmla="*/ 2147483646 w 41"/>
              <a:gd name="T23" fmla="*/ 2147483646 h 281"/>
              <a:gd name="T24" fmla="*/ 2147483646 w 41"/>
              <a:gd name="T25" fmla="*/ 2147483646 h 281"/>
              <a:gd name="T26" fmla="*/ 0 w 41"/>
              <a:gd name="T27" fmla="*/ 2147483646 h 281"/>
              <a:gd name="T28" fmla="*/ 2147483646 w 41"/>
              <a:gd name="T29" fmla="*/ 2147483646 h 281"/>
              <a:gd name="T30" fmla="*/ 2147483646 w 41"/>
              <a:gd name="T31" fmla="*/ 2147483646 h 281"/>
              <a:gd name="T32" fmla="*/ 2147483646 w 41"/>
              <a:gd name="T33" fmla="*/ 2147483646 h 281"/>
              <a:gd name="T34" fmla="*/ 2147483646 w 41"/>
              <a:gd name="T35" fmla="*/ 2147483646 h 281"/>
              <a:gd name="T36" fmla="*/ 2147483646 w 41"/>
              <a:gd name="T37" fmla="*/ 2147483646 h 281"/>
              <a:gd name="T38" fmla="*/ 2147483646 w 41"/>
              <a:gd name="T39" fmla="*/ 2147483646 h 281"/>
              <a:gd name="T40" fmla="*/ 2147483646 w 41"/>
              <a:gd name="T41" fmla="*/ 2147483646 h 281"/>
              <a:gd name="T42" fmla="*/ 2147483646 w 41"/>
              <a:gd name="T43" fmla="*/ 2147483646 h 281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41" h="281">
                <a:moveTo>
                  <a:pt x="15" y="41"/>
                </a:moveTo>
                <a:cubicBezTo>
                  <a:pt x="15" y="29"/>
                  <a:pt x="13" y="19"/>
                  <a:pt x="11" y="13"/>
                </a:cubicBezTo>
                <a:cubicBezTo>
                  <a:pt x="9" y="7"/>
                  <a:pt x="5" y="2"/>
                  <a:pt x="0" y="0"/>
                </a:cubicBezTo>
                <a:cubicBezTo>
                  <a:pt x="10" y="0"/>
                  <a:pt x="17" y="3"/>
                  <a:pt x="21" y="9"/>
                </a:cubicBezTo>
                <a:cubicBezTo>
                  <a:pt x="25" y="14"/>
                  <a:pt x="27" y="27"/>
                  <a:pt x="27" y="45"/>
                </a:cubicBezTo>
                <a:cubicBezTo>
                  <a:pt x="27" y="103"/>
                  <a:pt x="27" y="103"/>
                  <a:pt x="27" y="103"/>
                </a:cubicBezTo>
                <a:cubicBezTo>
                  <a:pt x="27" y="114"/>
                  <a:pt x="28" y="122"/>
                  <a:pt x="30" y="128"/>
                </a:cubicBezTo>
                <a:cubicBezTo>
                  <a:pt x="32" y="134"/>
                  <a:pt x="35" y="138"/>
                  <a:pt x="41" y="141"/>
                </a:cubicBezTo>
                <a:cubicBezTo>
                  <a:pt x="35" y="143"/>
                  <a:pt x="31" y="147"/>
                  <a:pt x="30" y="153"/>
                </a:cubicBezTo>
                <a:cubicBezTo>
                  <a:pt x="28" y="158"/>
                  <a:pt x="27" y="167"/>
                  <a:pt x="27" y="179"/>
                </a:cubicBezTo>
                <a:cubicBezTo>
                  <a:pt x="27" y="232"/>
                  <a:pt x="27" y="232"/>
                  <a:pt x="27" y="232"/>
                </a:cubicBezTo>
                <a:cubicBezTo>
                  <a:pt x="27" y="245"/>
                  <a:pt x="26" y="255"/>
                  <a:pt x="25" y="262"/>
                </a:cubicBezTo>
                <a:cubicBezTo>
                  <a:pt x="23" y="269"/>
                  <a:pt x="20" y="274"/>
                  <a:pt x="16" y="277"/>
                </a:cubicBezTo>
                <a:cubicBezTo>
                  <a:pt x="12" y="279"/>
                  <a:pt x="7" y="281"/>
                  <a:pt x="0" y="281"/>
                </a:cubicBezTo>
                <a:cubicBezTo>
                  <a:pt x="5" y="279"/>
                  <a:pt x="9" y="274"/>
                  <a:pt x="11" y="268"/>
                </a:cubicBezTo>
                <a:cubicBezTo>
                  <a:pt x="13" y="261"/>
                  <a:pt x="15" y="252"/>
                  <a:pt x="15" y="240"/>
                </a:cubicBezTo>
                <a:cubicBezTo>
                  <a:pt x="15" y="186"/>
                  <a:pt x="15" y="186"/>
                  <a:pt x="15" y="186"/>
                </a:cubicBezTo>
                <a:cubicBezTo>
                  <a:pt x="15" y="172"/>
                  <a:pt x="15" y="162"/>
                  <a:pt x="17" y="155"/>
                </a:cubicBezTo>
                <a:cubicBezTo>
                  <a:pt x="19" y="148"/>
                  <a:pt x="23" y="144"/>
                  <a:pt x="29" y="141"/>
                </a:cubicBezTo>
                <a:cubicBezTo>
                  <a:pt x="23" y="138"/>
                  <a:pt x="19" y="133"/>
                  <a:pt x="17" y="127"/>
                </a:cubicBezTo>
                <a:cubicBezTo>
                  <a:pt x="15" y="121"/>
                  <a:pt x="15" y="111"/>
                  <a:pt x="15" y="98"/>
                </a:cubicBezTo>
                <a:lnTo>
                  <a:pt x="15" y="4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69" name="圆角矩形 68"/>
          <p:cNvSpPr/>
          <p:nvPr/>
        </p:nvSpPr>
        <p:spPr>
          <a:xfrm>
            <a:off x="2606040" y="5676900"/>
            <a:ext cx="2694940" cy="590550"/>
          </a:xfrm>
          <a:prstGeom prst="roundRect">
            <a:avLst/>
          </a:prstGeom>
          <a:solidFill>
            <a:srgbClr val="A8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求差用减法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3414395" y="1874520"/>
            <a:ext cx="51816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-</a:t>
            </a:r>
            <a:endParaRPr lang="en-US" altLang="zh-CN" sz="24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2798445" y="1872615"/>
            <a:ext cx="72136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16</a:t>
            </a:r>
            <a:endParaRPr lang="en-US" altLang="zh-CN" sz="24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文本框 72"/>
          <p:cNvSpPr txBox="1"/>
          <p:nvPr/>
        </p:nvSpPr>
        <p:spPr>
          <a:xfrm>
            <a:off x="3931920" y="1872615"/>
            <a:ext cx="51816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r>
            <a:endParaRPr lang="en-US" altLang="zh-CN" sz="24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7" name="文本框 86"/>
          <p:cNvSpPr txBox="1"/>
          <p:nvPr/>
        </p:nvSpPr>
        <p:spPr>
          <a:xfrm>
            <a:off x="4782185" y="1870710"/>
            <a:ext cx="75184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7</a:t>
            </a:r>
            <a:endParaRPr lang="en-US" altLang="zh-CN" sz="24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837815" y="1870710"/>
            <a:ext cx="3598545" cy="464185"/>
            <a:chOff x="2355" y="5072"/>
            <a:chExt cx="5667" cy="731"/>
          </a:xfrm>
        </p:grpSpPr>
        <p:sp>
          <p:nvSpPr>
            <p:cNvPr id="5" name="矩形 4"/>
            <p:cNvSpPr/>
            <p:nvPr/>
          </p:nvSpPr>
          <p:spPr>
            <a:xfrm>
              <a:off x="5484" y="5072"/>
              <a:ext cx="766" cy="731"/>
            </a:xfrm>
            <a:prstGeom prst="rect">
              <a:avLst/>
            </a:prstGeom>
            <a:noFill/>
            <a:ln w="28575" cmpd="sng"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矩形 2"/>
            <p:cNvSpPr/>
            <p:nvPr/>
          </p:nvSpPr>
          <p:spPr>
            <a:xfrm>
              <a:off x="4079" y="5072"/>
              <a:ext cx="766" cy="731"/>
            </a:xfrm>
            <a:prstGeom prst="rect">
              <a:avLst/>
            </a:prstGeom>
            <a:noFill/>
            <a:ln w="28575" cmpd="sng"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3325" y="5208"/>
              <a:ext cx="612" cy="59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4845" y="5075"/>
              <a:ext cx="3177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altLang="zh-CN" sz="2400" b="1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=      </a:t>
              </a:r>
              <a:r>
                <a:rPr lang="zh-CN" altLang="en-US" sz="2400" b="1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（朵）</a:t>
              </a:r>
              <a:endPara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2355" y="5072"/>
              <a:ext cx="766" cy="731"/>
            </a:xfrm>
            <a:prstGeom prst="rect">
              <a:avLst/>
            </a:prstGeom>
            <a:noFill/>
            <a:ln w="28575" cmpd="sng"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1" name="文本框 90"/>
          <p:cNvSpPr txBox="1"/>
          <p:nvPr/>
        </p:nvSpPr>
        <p:spPr>
          <a:xfrm>
            <a:off x="5300980" y="4696460"/>
            <a:ext cx="69088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？</a:t>
            </a:r>
            <a:endParaRPr lang="zh-CN" altLang="en-US" sz="24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" name="圆角矩形 91"/>
          <p:cNvSpPr/>
          <p:nvPr/>
        </p:nvSpPr>
        <p:spPr>
          <a:xfrm>
            <a:off x="990600" y="3660775"/>
            <a:ext cx="5445760" cy="851535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3" name="圆角矩形标注 92"/>
          <p:cNvSpPr/>
          <p:nvPr/>
        </p:nvSpPr>
        <p:spPr>
          <a:xfrm>
            <a:off x="5915025" y="2806065"/>
            <a:ext cx="1527175" cy="617855"/>
          </a:xfrm>
          <a:prstGeom prst="wedgeRoundRectCallout">
            <a:avLst>
              <a:gd name="adj1" fmla="val -54301"/>
              <a:gd name="adj2" fmla="val 80215"/>
              <a:gd name="adj3" fmla="val 16667"/>
            </a:avLst>
          </a:prstGeom>
          <a:noFill/>
          <a:ln w="285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lnSpc>
                <a:spcPct val="100000"/>
              </a:lnSpc>
            </a:pPr>
            <a:r>
              <a:rPr lang="en-US" sz="28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zh-CN" altLang="en-US" sz="28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分</a:t>
            </a:r>
            <a:r>
              <a:rPr lang="en-US" altLang="zh-CN" sz="28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9</a:t>
            </a:r>
            <a:r>
              <a:rPr lang="zh-CN" altLang="en-US" sz="28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朵。</a:t>
            </a:r>
            <a:endParaRPr lang="zh-CN" altLang="en-US" sz="2800" b="1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94" name="圆角矩形标注 93"/>
          <p:cNvSpPr/>
          <p:nvPr/>
        </p:nvSpPr>
        <p:spPr>
          <a:xfrm>
            <a:off x="5915025" y="5415915"/>
            <a:ext cx="2454910" cy="617855"/>
          </a:xfrm>
          <a:prstGeom prst="wedgeRoundRectCallout">
            <a:avLst>
              <a:gd name="adj1" fmla="val -69168"/>
              <a:gd name="adj2" fmla="val -82374"/>
              <a:gd name="adj3" fmla="val 16667"/>
            </a:avLst>
          </a:prstGeom>
          <a:noFill/>
          <a:ln w="285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lnSpc>
                <a:spcPct val="100000"/>
              </a:lnSpc>
            </a:pPr>
            <a:r>
              <a:rPr lang="en-US" sz="28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zh-CN" altLang="en-US" sz="28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求剩下几朵？</a:t>
            </a:r>
            <a:endParaRPr lang="zh-CN" altLang="en-US" sz="2800" b="1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95" name="圆角矩形 94"/>
          <p:cNvSpPr/>
          <p:nvPr/>
        </p:nvSpPr>
        <p:spPr>
          <a:xfrm>
            <a:off x="990600" y="4564380"/>
            <a:ext cx="4319905" cy="851535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1" name="组合 30"/>
          <p:cNvGrpSpPr/>
          <p:nvPr/>
        </p:nvGrpSpPr>
        <p:grpSpPr>
          <a:xfrm>
            <a:off x="990600" y="3710305"/>
            <a:ext cx="4110990" cy="752475"/>
            <a:chOff x="1560" y="5843"/>
            <a:chExt cx="6474" cy="1185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560" y="5844"/>
              <a:ext cx="1027" cy="1184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463" y="5844"/>
              <a:ext cx="1027" cy="1184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361" y="5843"/>
              <a:ext cx="1027" cy="1184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253" y="5843"/>
              <a:ext cx="1027" cy="1184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165" y="5843"/>
              <a:ext cx="1027" cy="1184"/>
            </a:xfrm>
            <a:prstGeom prst="rect">
              <a:avLst/>
            </a:prstGeom>
          </p:spPr>
        </p:pic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051" y="5843"/>
              <a:ext cx="1027" cy="1184"/>
            </a:xfrm>
            <a:prstGeom prst="rect">
              <a:avLst/>
            </a:prstGeom>
          </p:spPr>
        </p:pic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008" y="5843"/>
              <a:ext cx="1027" cy="1184"/>
            </a:xfrm>
            <a:prstGeom prst="rect">
              <a:avLst/>
            </a:prstGeom>
          </p:spPr>
        </p:pic>
      </p:grpSp>
      <p:grpSp>
        <p:nvGrpSpPr>
          <p:cNvPr id="28" name="组合 27"/>
          <p:cNvGrpSpPr/>
          <p:nvPr/>
        </p:nvGrpSpPr>
        <p:grpSpPr>
          <a:xfrm>
            <a:off x="5022215" y="3710305"/>
            <a:ext cx="1286510" cy="752475"/>
            <a:chOff x="7909" y="5843"/>
            <a:chExt cx="2026" cy="1185"/>
          </a:xfrm>
        </p:grpSpPr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909" y="5843"/>
              <a:ext cx="1027" cy="1184"/>
            </a:xfrm>
            <a:prstGeom prst="rect">
              <a:avLst/>
            </a:prstGeom>
          </p:spPr>
        </p:pic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8909" y="5844"/>
              <a:ext cx="1027" cy="1184"/>
            </a:xfrm>
            <a:prstGeom prst="rect">
              <a:avLst/>
            </a:prstGeom>
          </p:spPr>
        </p:pic>
      </p:grpSp>
      <p:grpSp>
        <p:nvGrpSpPr>
          <p:cNvPr id="32" name="组合 31"/>
          <p:cNvGrpSpPr/>
          <p:nvPr/>
        </p:nvGrpSpPr>
        <p:grpSpPr>
          <a:xfrm>
            <a:off x="1025525" y="4613910"/>
            <a:ext cx="4110990" cy="752475"/>
            <a:chOff x="1560" y="5843"/>
            <a:chExt cx="6474" cy="1185"/>
          </a:xfrm>
        </p:grpSpPr>
        <p:pic>
          <p:nvPicPr>
            <p:cNvPr id="33" name="图片 32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560" y="5844"/>
              <a:ext cx="1027" cy="1184"/>
            </a:xfrm>
            <a:prstGeom prst="rect">
              <a:avLst/>
            </a:prstGeom>
          </p:spPr>
        </p:pic>
        <p:pic>
          <p:nvPicPr>
            <p:cNvPr id="34" name="图片 33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463" y="5844"/>
              <a:ext cx="1027" cy="1184"/>
            </a:xfrm>
            <a:prstGeom prst="rect">
              <a:avLst/>
            </a:prstGeom>
          </p:spPr>
        </p:pic>
        <p:pic>
          <p:nvPicPr>
            <p:cNvPr id="35" name="图片 34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361" y="5843"/>
              <a:ext cx="1027" cy="1184"/>
            </a:xfrm>
            <a:prstGeom prst="rect">
              <a:avLst/>
            </a:prstGeom>
          </p:spPr>
        </p:pic>
        <p:pic>
          <p:nvPicPr>
            <p:cNvPr id="38" name="图片 37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253" y="5843"/>
              <a:ext cx="1027" cy="1184"/>
            </a:xfrm>
            <a:prstGeom prst="rect">
              <a:avLst/>
            </a:prstGeom>
          </p:spPr>
        </p:pic>
        <p:pic>
          <p:nvPicPr>
            <p:cNvPr id="40" name="图片 39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165" y="5843"/>
              <a:ext cx="1027" cy="1184"/>
            </a:xfrm>
            <a:prstGeom prst="rect">
              <a:avLst/>
            </a:prstGeom>
          </p:spPr>
        </p:pic>
        <p:pic>
          <p:nvPicPr>
            <p:cNvPr id="41" name="图片 40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051" y="5843"/>
              <a:ext cx="1027" cy="1184"/>
            </a:xfrm>
            <a:prstGeom prst="rect">
              <a:avLst/>
            </a:prstGeom>
          </p:spPr>
        </p:pic>
        <p:pic>
          <p:nvPicPr>
            <p:cNvPr id="42" name="图片 41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008" y="5843"/>
              <a:ext cx="1027" cy="1184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6" grpId="0" bldLvl="0" animBg="1"/>
      <p:bldP spid="2050" grpId="0" bldLvl="0" animBg="1"/>
      <p:bldP spid="69" grpId="0" bldLvl="0" animBg="1"/>
      <p:bldP spid="70" grpId="0"/>
      <p:bldP spid="71" grpId="0"/>
      <p:bldP spid="73" grpId="0"/>
      <p:bldP spid="87" grpId="0"/>
      <p:bldP spid="91" grpId="0"/>
      <p:bldP spid="92" grpId="0" bldLvl="0" animBg="1"/>
      <p:bldP spid="93" grpId="0" bldLvl="0" animBg="1"/>
      <p:bldP spid="94" grpId="0" bldLvl="0" animBg="1"/>
      <p:bldP spid="95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图片 85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4710" y="1435100"/>
            <a:ext cx="7286625" cy="4735830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266700" y="703998"/>
            <a:ext cx="2809875" cy="730817"/>
            <a:chOff x="4762500" y="1227873"/>
            <a:chExt cx="3152775" cy="820002"/>
          </a:xfrm>
        </p:grpSpPr>
        <p:sp>
          <p:nvSpPr>
            <p:cNvPr id="3" name="圆角矩形 2"/>
            <p:cNvSpPr/>
            <p:nvPr/>
          </p:nvSpPr>
          <p:spPr>
            <a:xfrm>
              <a:off x="4762500" y="1227873"/>
              <a:ext cx="3152775" cy="820002"/>
            </a:xfrm>
            <a:prstGeom prst="roundRect">
              <a:avLst/>
            </a:prstGeom>
            <a:noFill/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" name="组合 4"/>
            <p:cNvGrpSpPr/>
            <p:nvPr/>
          </p:nvGrpSpPr>
          <p:grpSpPr>
            <a:xfrm rot="0">
              <a:off x="4897451" y="1300979"/>
              <a:ext cx="515326" cy="672163"/>
              <a:chOff x="10325100" y="303213"/>
              <a:chExt cx="912815" cy="1190625"/>
            </a:xfrm>
          </p:grpSpPr>
          <p:sp>
            <p:nvSpPr>
              <p:cNvPr id="7" name="Freeform 43"/>
              <p:cNvSpPr/>
              <p:nvPr/>
            </p:nvSpPr>
            <p:spPr bwMode="auto">
              <a:xfrm>
                <a:off x="10382250" y="360363"/>
                <a:ext cx="855663" cy="455613"/>
              </a:xfrm>
              <a:custGeom>
                <a:avLst/>
                <a:gdLst>
                  <a:gd name="T0" fmla="*/ 301 w 301"/>
                  <a:gd name="T1" fmla="*/ 40 h 160"/>
                  <a:gd name="T2" fmla="*/ 260 w 301"/>
                  <a:gd name="T3" fmla="*/ 0 h 160"/>
                  <a:gd name="T4" fmla="*/ 166 w 301"/>
                  <a:gd name="T5" fmla="*/ 0 h 160"/>
                  <a:gd name="T6" fmla="*/ 41 w 301"/>
                  <a:gd name="T7" fmla="*/ 0 h 160"/>
                  <a:gd name="T8" fmla="*/ 0 w 301"/>
                  <a:gd name="T9" fmla="*/ 40 h 160"/>
                  <a:gd name="T10" fmla="*/ 0 w 301"/>
                  <a:gd name="T11" fmla="*/ 43 h 160"/>
                  <a:gd name="T12" fmla="*/ 0 w 301"/>
                  <a:gd name="T13" fmla="*/ 46 h 160"/>
                  <a:gd name="T14" fmla="*/ 0 w 301"/>
                  <a:gd name="T15" fmla="*/ 47 h 160"/>
                  <a:gd name="T16" fmla="*/ 0 w 301"/>
                  <a:gd name="T17" fmla="*/ 47 h 160"/>
                  <a:gd name="T18" fmla="*/ 41 w 301"/>
                  <a:gd name="T19" fmla="*/ 87 h 160"/>
                  <a:gd name="T20" fmla="*/ 89 w 301"/>
                  <a:gd name="T21" fmla="*/ 87 h 160"/>
                  <a:gd name="T22" fmla="*/ 89 w 301"/>
                  <a:gd name="T23" fmla="*/ 160 h 160"/>
                  <a:gd name="T24" fmla="*/ 301 w 301"/>
                  <a:gd name="T25" fmla="*/ 160 h 160"/>
                  <a:gd name="T26" fmla="*/ 301 w 301"/>
                  <a:gd name="T27" fmla="*/ 4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01" h="160">
                    <a:moveTo>
                      <a:pt x="301" y="40"/>
                    </a:moveTo>
                    <a:cubicBezTo>
                      <a:pt x="300" y="18"/>
                      <a:pt x="282" y="0"/>
                      <a:pt x="260" y="0"/>
                    </a:cubicBezTo>
                    <a:cubicBezTo>
                      <a:pt x="166" y="0"/>
                      <a:pt x="166" y="0"/>
                      <a:pt x="166" y="0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18" y="0"/>
                      <a:pt x="0" y="18"/>
                      <a:pt x="0" y="40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1" y="69"/>
                      <a:pt x="19" y="87"/>
                      <a:pt x="41" y="87"/>
                    </a:cubicBezTo>
                    <a:cubicBezTo>
                      <a:pt x="89" y="87"/>
                      <a:pt x="89" y="87"/>
                      <a:pt x="89" y="87"/>
                    </a:cubicBezTo>
                    <a:cubicBezTo>
                      <a:pt x="89" y="160"/>
                      <a:pt x="89" y="160"/>
                      <a:pt x="89" y="160"/>
                    </a:cubicBezTo>
                    <a:cubicBezTo>
                      <a:pt x="301" y="160"/>
                      <a:pt x="301" y="160"/>
                      <a:pt x="301" y="160"/>
                    </a:cubicBezTo>
                    <a:cubicBezTo>
                      <a:pt x="301" y="40"/>
                      <a:pt x="301" y="40"/>
                      <a:pt x="301" y="40"/>
                    </a:cubicBezTo>
                  </a:path>
                </a:pathLst>
              </a:custGeom>
              <a:solidFill>
                <a:srgbClr val="F9EE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8" name="Freeform 44"/>
              <p:cNvSpPr/>
              <p:nvPr/>
            </p:nvSpPr>
            <p:spPr bwMode="auto">
              <a:xfrm>
                <a:off x="10375900" y="396875"/>
                <a:ext cx="38100" cy="52388"/>
              </a:xfrm>
              <a:custGeom>
                <a:avLst/>
                <a:gdLst>
                  <a:gd name="T0" fmla="*/ 13 w 13"/>
                  <a:gd name="T1" fmla="*/ 0 h 18"/>
                  <a:gd name="T2" fmla="*/ 0 w 13"/>
                  <a:gd name="T3" fmla="*/ 0 h 18"/>
                  <a:gd name="T4" fmla="*/ 0 w 13"/>
                  <a:gd name="T5" fmla="*/ 18 h 18"/>
                  <a:gd name="T6" fmla="*/ 3 w 13"/>
                  <a:gd name="T7" fmla="*/ 18 h 18"/>
                  <a:gd name="T8" fmla="*/ 13 w 13"/>
                  <a:gd name="T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8">
                    <a:moveTo>
                      <a:pt x="1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5" y="11"/>
                      <a:pt x="8" y="5"/>
                      <a:pt x="13" y="0"/>
                    </a:cubicBezTo>
                  </a:path>
                </a:pathLst>
              </a:custGeom>
              <a:solidFill>
                <a:srgbClr val="F9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9" name="Freeform 45"/>
              <p:cNvSpPr/>
              <p:nvPr/>
            </p:nvSpPr>
            <p:spPr bwMode="auto">
              <a:xfrm>
                <a:off x="10385425" y="396875"/>
                <a:ext cx="852488" cy="168275"/>
              </a:xfrm>
              <a:custGeom>
                <a:avLst/>
                <a:gdLst>
                  <a:gd name="T0" fmla="*/ 241 w 300"/>
                  <a:gd name="T1" fmla="*/ 0 h 59"/>
                  <a:gd name="T2" fmla="*/ 239 w 300"/>
                  <a:gd name="T3" fmla="*/ 0 h 59"/>
                  <a:gd name="T4" fmla="*/ 10 w 300"/>
                  <a:gd name="T5" fmla="*/ 0 h 59"/>
                  <a:gd name="T6" fmla="*/ 0 w 300"/>
                  <a:gd name="T7" fmla="*/ 18 h 59"/>
                  <a:gd name="T8" fmla="*/ 259 w 300"/>
                  <a:gd name="T9" fmla="*/ 18 h 59"/>
                  <a:gd name="T10" fmla="*/ 300 w 300"/>
                  <a:gd name="T11" fmla="*/ 59 h 59"/>
                  <a:gd name="T12" fmla="*/ 300 w 300"/>
                  <a:gd name="T13" fmla="*/ 59 h 59"/>
                  <a:gd name="T14" fmla="*/ 241 w 300"/>
                  <a:gd name="T15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00" h="59">
                    <a:moveTo>
                      <a:pt x="241" y="0"/>
                    </a:moveTo>
                    <a:cubicBezTo>
                      <a:pt x="241" y="0"/>
                      <a:pt x="240" y="0"/>
                      <a:pt x="239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5"/>
                      <a:pt x="2" y="11"/>
                      <a:pt x="0" y="18"/>
                    </a:cubicBezTo>
                    <a:cubicBezTo>
                      <a:pt x="259" y="18"/>
                      <a:pt x="259" y="18"/>
                      <a:pt x="259" y="18"/>
                    </a:cubicBezTo>
                    <a:cubicBezTo>
                      <a:pt x="281" y="18"/>
                      <a:pt x="299" y="36"/>
                      <a:pt x="300" y="59"/>
                    </a:cubicBezTo>
                    <a:cubicBezTo>
                      <a:pt x="300" y="59"/>
                      <a:pt x="300" y="59"/>
                      <a:pt x="300" y="59"/>
                    </a:cubicBezTo>
                    <a:cubicBezTo>
                      <a:pt x="300" y="25"/>
                      <a:pt x="297" y="0"/>
                      <a:pt x="241" y="0"/>
                    </a:cubicBezTo>
                  </a:path>
                </a:pathLst>
              </a:cu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0" name="Freeform 46"/>
              <p:cNvSpPr/>
              <p:nvPr/>
            </p:nvSpPr>
            <p:spPr bwMode="auto">
              <a:xfrm>
                <a:off x="10375900" y="496888"/>
                <a:ext cx="23813" cy="53975"/>
              </a:xfrm>
              <a:custGeom>
                <a:avLst/>
                <a:gdLst>
                  <a:gd name="T0" fmla="*/ 2 w 8"/>
                  <a:gd name="T1" fmla="*/ 0 h 19"/>
                  <a:gd name="T2" fmla="*/ 0 w 8"/>
                  <a:gd name="T3" fmla="*/ 0 h 19"/>
                  <a:gd name="T4" fmla="*/ 0 w 8"/>
                  <a:gd name="T5" fmla="*/ 19 h 19"/>
                  <a:gd name="T6" fmla="*/ 8 w 8"/>
                  <a:gd name="T7" fmla="*/ 19 h 19"/>
                  <a:gd name="T8" fmla="*/ 2 w 8"/>
                  <a:gd name="T9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19">
                    <a:moveTo>
                      <a:pt x="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4" y="13"/>
                      <a:pt x="2" y="7"/>
                      <a:pt x="2" y="0"/>
                    </a:cubicBezTo>
                  </a:path>
                </a:pathLst>
              </a:custGeom>
              <a:solidFill>
                <a:srgbClr val="F9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1" name="Freeform 47"/>
              <p:cNvSpPr/>
              <p:nvPr/>
            </p:nvSpPr>
            <p:spPr bwMode="auto">
              <a:xfrm>
                <a:off x="10382250" y="496888"/>
                <a:ext cx="855663" cy="168275"/>
              </a:xfrm>
              <a:custGeom>
                <a:avLst/>
                <a:gdLst>
                  <a:gd name="T0" fmla="*/ 242 w 301"/>
                  <a:gd name="T1" fmla="*/ 0 h 59"/>
                  <a:gd name="T2" fmla="*/ 240 w 301"/>
                  <a:gd name="T3" fmla="*/ 0 h 59"/>
                  <a:gd name="T4" fmla="*/ 0 w 301"/>
                  <a:gd name="T5" fmla="*/ 0 h 59"/>
                  <a:gd name="T6" fmla="*/ 6 w 301"/>
                  <a:gd name="T7" fmla="*/ 19 h 59"/>
                  <a:gd name="T8" fmla="*/ 260 w 301"/>
                  <a:gd name="T9" fmla="*/ 19 h 59"/>
                  <a:gd name="T10" fmla="*/ 301 w 301"/>
                  <a:gd name="T11" fmla="*/ 59 h 59"/>
                  <a:gd name="T12" fmla="*/ 301 w 301"/>
                  <a:gd name="T13" fmla="*/ 59 h 59"/>
                  <a:gd name="T14" fmla="*/ 242 w 301"/>
                  <a:gd name="T15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01" h="59">
                    <a:moveTo>
                      <a:pt x="242" y="0"/>
                    </a:moveTo>
                    <a:cubicBezTo>
                      <a:pt x="242" y="0"/>
                      <a:pt x="241" y="0"/>
                      <a:pt x="24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"/>
                      <a:pt x="2" y="13"/>
                      <a:pt x="6" y="19"/>
                    </a:cubicBezTo>
                    <a:cubicBezTo>
                      <a:pt x="260" y="19"/>
                      <a:pt x="260" y="19"/>
                      <a:pt x="260" y="19"/>
                    </a:cubicBezTo>
                    <a:cubicBezTo>
                      <a:pt x="282" y="19"/>
                      <a:pt x="300" y="37"/>
                      <a:pt x="301" y="59"/>
                    </a:cubicBezTo>
                    <a:cubicBezTo>
                      <a:pt x="301" y="59"/>
                      <a:pt x="301" y="59"/>
                      <a:pt x="301" y="59"/>
                    </a:cubicBezTo>
                    <a:cubicBezTo>
                      <a:pt x="301" y="26"/>
                      <a:pt x="298" y="0"/>
                      <a:pt x="242" y="0"/>
                    </a:cubicBezTo>
                  </a:path>
                </a:pathLst>
              </a:cu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2" name="Freeform 48"/>
              <p:cNvSpPr/>
              <p:nvPr/>
            </p:nvSpPr>
            <p:spPr bwMode="auto">
              <a:xfrm>
                <a:off x="10325102" y="303213"/>
                <a:ext cx="912813" cy="1139824"/>
              </a:xfrm>
              <a:custGeom>
                <a:avLst/>
                <a:gdLst>
                  <a:gd name="T0" fmla="*/ 260 w 321"/>
                  <a:gd name="T1" fmla="*/ 107 h 400"/>
                  <a:gd name="T2" fmla="*/ 260 w 321"/>
                  <a:gd name="T3" fmla="*/ 107 h 400"/>
                  <a:gd name="T4" fmla="*/ 195 w 321"/>
                  <a:gd name="T5" fmla="*/ 107 h 400"/>
                  <a:gd name="T6" fmla="*/ 61 w 321"/>
                  <a:gd name="T7" fmla="*/ 107 h 400"/>
                  <a:gd name="T8" fmla="*/ 20 w 321"/>
                  <a:gd name="T9" fmla="*/ 67 h 400"/>
                  <a:gd name="T10" fmla="*/ 20 w 321"/>
                  <a:gd name="T11" fmla="*/ 67 h 400"/>
                  <a:gd name="T12" fmla="*/ 20 w 321"/>
                  <a:gd name="T13" fmla="*/ 66 h 400"/>
                  <a:gd name="T14" fmla="*/ 20 w 321"/>
                  <a:gd name="T15" fmla="*/ 63 h 400"/>
                  <a:gd name="T16" fmla="*/ 20 w 321"/>
                  <a:gd name="T17" fmla="*/ 60 h 400"/>
                  <a:gd name="T18" fmla="*/ 61 w 321"/>
                  <a:gd name="T19" fmla="*/ 20 h 400"/>
                  <a:gd name="T20" fmla="*/ 186 w 321"/>
                  <a:gd name="T21" fmla="*/ 20 h 400"/>
                  <a:gd name="T22" fmla="*/ 280 w 321"/>
                  <a:gd name="T23" fmla="*/ 20 h 400"/>
                  <a:gd name="T24" fmla="*/ 321 w 321"/>
                  <a:gd name="T25" fmla="*/ 60 h 400"/>
                  <a:gd name="T26" fmla="*/ 260 w 321"/>
                  <a:gd name="T27" fmla="*/ 1 h 400"/>
                  <a:gd name="T28" fmla="*/ 61 w 321"/>
                  <a:gd name="T29" fmla="*/ 1 h 400"/>
                  <a:gd name="T30" fmla="*/ 0 w 321"/>
                  <a:gd name="T31" fmla="*/ 62 h 400"/>
                  <a:gd name="T32" fmla="*/ 0 w 321"/>
                  <a:gd name="T33" fmla="*/ 106 h 400"/>
                  <a:gd name="T34" fmla="*/ 0 w 321"/>
                  <a:gd name="T35" fmla="*/ 106 h 400"/>
                  <a:gd name="T36" fmla="*/ 0 w 321"/>
                  <a:gd name="T37" fmla="*/ 339 h 400"/>
                  <a:gd name="T38" fmla="*/ 61 w 321"/>
                  <a:gd name="T39" fmla="*/ 400 h 400"/>
                  <a:gd name="T40" fmla="*/ 260 w 321"/>
                  <a:gd name="T41" fmla="*/ 400 h 400"/>
                  <a:gd name="T42" fmla="*/ 321 w 321"/>
                  <a:gd name="T43" fmla="*/ 339 h 400"/>
                  <a:gd name="T44" fmla="*/ 321 w 321"/>
                  <a:gd name="T45" fmla="*/ 151 h 400"/>
                  <a:gd name="T46" fmla="*/ 260 w 321"/>
                  <a:gd name="T47" fmla="*/ 107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21" h="400">
                    <a:moveTo>
                      <a:pt x="260" y="107"/>
                    </a:moveTo>
                    <a:cubicBezTo>
                      <a:pt x="260" y="107"/>
                      <a:pt x="260" y="107"/>
                      <a:pt x="260" y="107"/>
                    </a:cubicBezTo>
                    <a:cubicBezTo>
                      <a:pt x="195" y="107"/>
                      <a:pt x="195" y="107"/>
                      <a:pt x="195" y="107"/>
                    </a:cubicBezTo>
                    <a:cubicBezTo>
                      <a:pt x="61" y="107"/>
                      <a:pt x="61" y="107"/>
                      <a:pt x="61" y="107"/>
                    </a:cubicBezTo>
                    <a:cubicBezTo>
                      <a:pt x="39" y="107"/>
                      <a:pt x="21" y="89"/>
                      <a:pt x="20" y="67"/>
                    </a:cubicBezTo>
                    <a:cubicBezTo>
                      <a:pt x="20" y="67"/>
                      <a:pt x="20" y="67"/>
                      <a:pt x="20" y="67"/>
                    </a:cubicBezTo>
                    <a:cubicBezTo>
                      <a:pt x="20" y="66"/>
                      <a:pt x="20" y="66"/>
                      <a:pt x="20" y="66"/>
                    </a:cubicBezTo>
                    <a:cubicBezTo>
                      <a:pt x="20" y="63"/>
                      <a:pt x="20" y="63"/>
                      <a:pt x="20" y="63"/>
                    </a:cubicBezTo>
                    <a:cubicBezTo>
                      <a:pt x="20" y="60"/>
                      <a:pt x="20" y="60"/>
                      <a:pt x="20" y="60"/>
                    </a:cubicBezTo>
                    <a:cubicBezTo>
                      <a:pt x="20" y="38"/>
                      <a:pt x="38" y="20"/>
                      <a:pt x="61" y="20"/>
                    </a:cubicBezTo>
                    <a:cubicBezTo>
                      <a:pt x="186" y="20"/>
                      <a:pt x="186" y="20"/>
                      <a:pt x="186" y="20"/>
                    </a:cubicBezTo>
                    <a:cubicBezTo>
                      <a:pt x="280" y="20"/>
                      <a:pt x="280" y="20"/>
                      <a:pt x="280" y="20"/>
                    </a:cubicBezTo>
                    <a:cubicBezTo>
                      <a:pt x="302" y="20"/>
                      <a:pt x="320" y="38"/>
                      <a:pt x="321" y="60"/>
                    </a:cubicBezTo>
                    <a:cubicBezTo>
                      <a:pt x="321" y="26"/>
                      <a:pt x="318" y="0"/>
                      <a:pt x="260" y="1"/>
                    </a:cubicBezTo>
                    <a:cubicBezTo>
                      <a:pt x="61" y="1"/>
                      <a:pt x="61" y="1"/>
                      <a:pt x="61" y="1"/>
                    </a:cubicBezTo>
                    <a:cubicBezTo>
                      <a:pt x="27" y="1"/>
                      <a:pt x="0" y="28"/>
                      <a:pt x="0" y="62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339"/>
                      <a:pt x="0" y="339"/>
                      <a:pt x="0" y="339"/>
                    </a:cubicBezTo>
                    <a:cubicBezTo>
                      <a:pt x="0" y="373"/>
                      <a:pt x="27" y="400"/>
                      <a:pt x="61" y="400"/>
                    </a:cubicBezTo>
                    <a:cubicBezTo>
                      <a:pt x="260" y="400"/>
                      <a:pt x="260" y="400"/>
                      <a:pt x="260" y="400"/>
                    </a:cubicBezTo>
                    <a:cubicBezTo>
                      <a:pt x="294" y="400"/>
                      <a:pt x="321" y="373"/>
                      <a:pt x="321" y="339"/>
                    </a:cubicBezTo>
                    <a:cubicBezTo>
                      <a:pt x="321" y="151"/>
                      <a:pt x="321" y="151"/>
                      <a:pt x="321" y="151"/>
                    </a:cubicBezTo>
                    <a:cubicBezTo>
                      <a:pt x="321" y="117"/>
                      <a:pt x="294" y="107"/>
                      <a:pt x="260" y="107"/>
                    </a:cubicBezTo>
                    <a:close/>
                  </a:path>
                </a:pathLst>
              </a:custGeom>
              <a:solidFill>
                <a:srgbClr val="AA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3" name="Freeform 49"/>
              <p:cNvSpPr/>
              <p:nvPr/>
            </p:nvSpPr>
            <p:spPr bwMode="auto">
              <a:xfrm>
                <a:off x="10325100" y="508000"/>
                <a:ext cx="912813" cy="985838"/>
              </a:xfrm>
              <a:custGeom>
                <a:avLst/>
                <a:gdLst>
                  <a:gd name="T0" fmla="*/ 321 w 321"/>
                  <a:gd name="T1" fmla="*/ 285 h 346"/>
                  <a:gd name="T2" fmla="*/ 260 w 321"/>
                  <a:gd name="T3" fmla="*/ 346 h 346"/>
                  <a:gd name="T4" fmla="*/ 61 w 321"/>
                  <a:gd name="T5" fmla="*/ 346 h 346"/>
                  <a:gd name="T6" fmla="*/ 0 w 321"/>
                  <a:gd name="T7" fmla="*/ 285 h 346"/>
                  <a:gd name="T8" fmla="*/ 0 w 321"/>
                  <a:gd name="T9" fmla="*/ 0 h 346"/>
                  <a:gd name="T10" fmla="*/ 61 w 321"/>
                  <a:gd name="T11" fmla="*/ 53 h 346"/>
                  <a:gd name="T12" fmla="*/ 260 w 321"/>
                  <a:gd name="T13" fmla="*/ 53 h 346"/>
                  <a:gd name="T14" fmla="*/ 321 w 321"/>
                  <a:gd name="T15" fmla="*/ 99 h 346"/>
                  <a:gd name="T16" fmla="*/ 321 w 321"/>
                  <a:gd name="T17" fmla="*/ 285 h 3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1" h="346">
                    <a:moveTo>
                      <a:pt x="321" y="285"/>
                    </a:moveTo>
                    <a:cubicBezTo>
                      <a:pt x="321" y="319"/>
                      <a:pt x="293" y="346"/>
                      <a:pt x="260" y="346"/>
                    </a:cubicBezTo>
                    <a:cubicBezTo>
                      <a:pt x="61" y="346"/>
                      <a:pt x="61" y="346"/>
                      <a:pt x="61" y="346"/>
                    </a:cubicBezTo>
                    <a:cubicBezTo>
                      <a:pt x="27" y="346"/>
                      <a:pt x="0" y="319"/>
                      <a:pt x="0" y="28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3" y="52"/>
                      <a:pt x="61" y="53"/>
                    </a:cubicBezTo>
                    <a:cubicBezTo>
                      <a:pt x="260" y="53"/>
                      <a:pt x="260" y="53"/>
                      <a:pt x="260" y="53"/>
                    </a:cubicBezTo>
                    <a:cubicBezTo>
                      <a:pt x="293" y="53"/>
                      <a:pt x="321" y="66"/>
                      <a:pt x="321" y="99"/>
                    </a:cubicBezTo>
                    <a:lnTo>
                      <a:pt x="321" y="285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4" name="Freeform 53"/>
              <p:cNvSpPr/>
              <p:nvPr/>
            </p:nvSpPr>
            <p:spPr bwMode="auto">
              <a:xfrm>
                <a:off x="10507663" y="496888"/>
                <a:ext cx="133350" cy="111125"/>
              </a:xfrm>
              <a:custGeom>
                <a:avLst/>
                <a:gdLst>
                  <a:gd name="T0" fmla="*/ 84 w 84"/>
                  <a:gd name="T1" fmla="*/ 70 h 70"/>
                  <a:gd name="T2" fmla="*/ 80 w 84"/>
                  <a:gd name="T3" fmla="*/ 0 h 70"/>
                  <a:gd name="T4" fmla="*/ 7 w 84"/>
                  <a:gd name="T5" fmla="*/ 0 h 70"/>
                  <a:gd name="T6" fmla="*/ 0 w 84"/>
                  <a:gd name="T7" fmla="*/ 70 h 70"/>
                  <a:gd name="T8" fmla="*/ 84 w 84"/>
                  <a:gd name="T9" fmla="*/ 7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70">
                    <a:moveTo>
                      <a:pt x="84" y="70"/>
                    </a:moveTo>
                    <a:lnTo>
                      <a:pt x="80" y="0"/>
                    </a:lnTo>
                    <a:lnTo>
                      <a:pt x="7" y="0"/>
                    </a:lnTo>
                    <a:lnTo>
                      <a:pt x="0" y="70"/>
                    </a:lnTo>
                    <a:lnTo>
                      <a:pt x="84" y="70"/>
                    </a:lnTo>
                    <a:close/>
                  </a:path>
                </a:pathLst>
              </a:custGeom>
              <a:solidFill>
                <a:srgbClr val="B700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5" name="Freeform 54"/>
              <p:cNvSpPr/>
              <p:nvPr/>
            </p:nvSpPr>
            <p:spPr bwMode="auto">
              <a:xfrm>
                <a:off x="10507663" y="608013"/>
                <a:ext cx="133350" cy="304800"/>
              </a:xfrm>
              <a:custGeom>
                <a:avLst/>
                <a:gdLst>
                  <a:gd name="T0" fmla="*/ 0 w 84"/>
                  <a:gd name="T1" fmla="*/ 0 h 192"/>
                  <a:gd name="T2" fmla="*/ 0 w 84"/>
                  <a:gd name="T3" fmla="*/ 192 h 192"/>
                  <a:gd name="T4" fmla="*/ 41 w 84"/>
                  <a:gd name="T5" fmla="*/ 163 h 192"/>
                  <a:gd name="T6" fmla="*/ 84 w 84"/>
                  <a:gd name="T7" fmla="*/ 192 h 192"/>
                  <a:gd name="T8" fmla="*/ 84 w 84"/>
                  <a:gd name="T9" fmla="*/ 0 h 192"/>
                  <a:gd name="T10" fmla="*/ 0 w 84"/>
                  <a:gd name="T11" fmla="*/ 0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4" h="192">
                    <a:moveTo>
                      <a:pt x="0" y="0"/>
                    </a:moveTo>
                    <a:lnTo>
                      <a:pt x="0" y="192"/>
                    </a:lnTo>
                    <a:lnTo>
                      <a:pt x="41" y="163"/>
                    </a:lnTo>
                    <a:lnTo>
                      <a:pt x="84" y="192"/>
                    </a:lnTo>
                    <a:lnTo>
                      <a:pt x="8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2D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</p:grpSp>
      </p:grpSp>
      <p:sp>
        <p:nvSpPr>
          <p:cNvPr id="16" name="文本框 15"/>
          <p:cNvSpPr txBox="1"/>
          <p:nvPr/>
        </p:nvSpPr>
        <p:spPr>
          <a:xfrm>
            <a:off x="1079730" y="816279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rgbClr val="DB223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导入</a:t>
            </a:r>
            <a:r>
              <a:rPr lang="zh-CN" altLang="en-US" sz="2800" b="1" dirty="0">
                <a:solidFill>
                  <a:srgbClr val="DB223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新知</a:t>
            </a:r>
            <a:endParaRPr lang="zh-CN" altLang="en-US" sz="2800" b="1" dirty="0">
              <a:solidFill>
                <a:srgbClr val="DB223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3" name="TextBox 58"/>
          <p:cNvSpPr txBox="1">
            <a:spLocks noChangeArrowheads="1"/>
          </p:cNvSpPr>
          <p:nvPr/>
        </p:nvSpPr>
        <p:spPr bwMode="auto">
          <a:xfrm>
            <a:off x="1774190" y="3082290"/>
            <a:ext cx="5837555" cy="26752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你拍</a:t>
            </a:r>
            <a:r>
              <a:rPr lang="en-US" altLang="zh-CN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，我拍</a:t>
            </a:r>
            <a:r>
              <a:rPr lang="en-US" altLang="zh-CN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，我们都是好朋友，</a:t>
            </a:r>
            <a:endParaRPr lang="zh-CN" altLang="en-US" sz="28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你拍</a:t>
            </a:r>
            <a:r>
              <a:rPr lang="en-US" altLang="zh-CN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，我拍</a:t>
            </a:r>
            <a:r>
              <a:rPr lang="en-US" altLang="zh-CN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，团结起来力量大，</a:t>
            </a:r>
            <a:endParaRPr lang="zh-CN" altLang="en-US" sz="28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你拍</a:t>
            </a:r>
            <a:r>
              <a:rPr lang="en-US" altLang="zh-CN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，我拍</a:t>
            </a:r>
            <a:r>
              <a:rPr lang="en-US" altLang="zh-CN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，我们从小爱学习，</a:t>
            </a:r>
            <a:endParaRPr lang="zh-CN" altLang="en-US" sz="28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你拍</a:t>
            </a:r>
            <a:r>
              <a:rPr lang="en-US" altLang="zh-CN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，我拍</a:t>
            </a:r>
            <a:r>
              <a:rPr lang="en-US" altLang="zh-CN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，说话老实不吹牛，</a:t>
            </a:r>
            <a:endParaRPr lang="zh-CN" altLang="en-US" sz="28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你拍</a:t>
            </a:r>
            <a:r>
              <a:rPr lang="en-US" altLang="zh-CN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，我拍</a:t>
            </a:r>
            <a:r>
              <a:rPr lang="en-US" altLang="zh-CN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，两数凑十不马虎。</a:t>
            </a:r>
            <a:endParaRPr lang="zh-CN" altLang="en-US" sz="28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8" name="组合 25"/>
          <p:cNvGrpSpPr/>
          <p:nvPr/>
        </p:nvGrpSpPr>
        <p:grpSpPr>
          <a:xfrm>
            <a:off x="4901565" y="1270635"/>
            <a:ext cx="2613172" cy="744855"/>
            <a:chOff x="1478157" y="839096"/>
            <a:chExt cx="3905554" cy="744849"/>
          </a:xfrm>
        </p:grpSpPr>
        <p:sp>
          <p:nvSpPr>
            <p:cNvPr id="89" name="圆角矩形 195"/>
            <p:cNvSpPr/>
            <p:nvPr>
              <p:custDataLst>
                <p:tags r:id="rId2"/>
              </p:custDataLst>
            </p:nvPr>
          </p:nvSpPr>
          <p:spPr>
            <a:xfrm>
              <a:off x="1478157" y="839096"/>
              <a:ext cx="3642448" cy="744849"/>
            </a:xfrm>
            <a:custGeom>
              <a:avLst/>
              <a:gdLst>
                <a:gd name="connsiteX0" fmla="*/ 0 w 1782331"/>
                <a:gd name="connsiteY0" fmla="*/ 76468 h 343228"/>
                <a:gd name="connsiteX1" fmla="*/ 76468 w 1782331"/>
                <a:gd name="connsiteY1" fmla="*/ 0 h 343228"/>
                <a:gd name="connsiteX2" fmla="*/ 1705863 w 1782331"/>
                <a:gd name="connsiteY2" fmla="*/ 0 h 343228"/>
                <a:gd name="connsiteX3" fmla="*/ 1782331 w 1782331"/>
                <a:gd name="connsiteY3" fmla="*/ 76468 h 343228"/>
                <a:gd name="connsiteX4" fmla="*/ 1782331 w 1782331"/>
                <a:gd name="connsiteY4" fmla="*/ 266760 h 343228"/>
                <a:gd name="connsiteX5" fmla="*/ 1705863 w 1782331"/>
                <a:gd name="connsiteY5" fmla="*/ 343228 h 343228"/>
                <a:gd name="connsiteX6" fmla="*/ 76468 w 1782331"/>
                <a:gd name="connsiteY6" fmla="*/ 343228 h 343228"/>
                <a:gd name="connsiteX7" fmla="*/ 0 w 1782331"/>
                <a:gd name="connsiteY7" fmla="*/ 266760 h 343228"/>
                <a:gd name="connsiteX8" fmla="*/ 0 w 1782331"/>
                <a:gd name="connsiteY8" fmla="*/ 76468 h 343228"/>
                <a:gd name="connsiteX0-1" fmla="*/ 0 w 1782331"/>
                <a:gd name="connsiteY0-2" fmla="*/ 76481 h 343241"/>
                <a:gd name="connsiteX1-3" fmla="*/ 76468 w 1782331"/>
                <a:gd name="connsiteY1-4" fmla="*/ 13 h 343241"/>
                <a:gd name="connsiteX2-5" fmla="*/ 892773 w 1782331"/>
                <a:gd name="connsiteY2-6" fmla="*/ 64307 h 343241"/>
                <a:gd name="connsiteX3-7" fmla="*/ 1705863 w 1782331"/>
                <a:gd name="connsiteY3-8" fmla="*/ 13 h 343241"/>
                <a:gd name="connsiteX4-9" fmla="*/ 1782331 w 1782331"/>
                <a:gd name="connsiteY4-10" fmla="*/ 76481 h 343241"/>
                <a:gd name="connsiteX5-11" fmla="*/ 1782331 w 1782331"/>
                <a:gd name="connsiteY5-12" fmla="*/ 266773 h 343241"/>
                <a:gd name="connsiteX6-13" fmla="*/ 1705863 w 1782331"/>
                <a:gd name="connsiteY6-14" fmla="*/ 343241 h 343241"/>
                <a:gd name="connsiteX7-15" fmla="*/ 76468 w 1782331"/>
                <a:gd name="connsiteY7-16" fmla="*/ 343241 h 343241"/>
                <a:gd name="connsiteX8-17" fmla="*/ 0 w 1782331"/>
                <a:gd name="connsiteY8-18" fmla="*/ 266773 h 343241"/>
                <a:gd name="connsiteX9" fmla="*/ 0 w 1782331"/>
                <a:gd name="connsiteY9" fmla="*/ 76481 h 343241"/>
                <a:gd name="connsiteX0-19" fmla="*/ 0 w 1782331"/>
                <a:gd name="connsiteY0-20" fmla="*/ 76481 h 343241"/>
                <a:gd name="connsiteX1-21" fmla="*/ 76468 w 1782331"/>
                <a:gd name="connsiteY1-22" fmla="*/ 13 h 343241"/>
                <a:gd name="connsiteX2-23" fmla="*/ 892773 w 1782331"/>
                <a:gd name="connsiteY2-24" fmla="*/ 64307 h 343241"/>
                <a:gd name="connsiteX3-25" fmla="*/ 1705863 w 1782331"/>
                <a:gd name="connsiteY3-26" fmla="*/ 13 h 343241"/>
                <a:gd name="connsiteX4-27" fmla="*/ 1782331 w 1782331"/>
                <a:gd name="connsiteY4-28" fmla="*/ 76481 h 343241"/>
                <a:gd name="connsiteX5-29" fmla="*/ 1782331 w 1782331"/>
                <a:gd name="connsiteY5-30" fmla="*/ 266773 h 343241"/>
                <a:gd name="connsiteX6-31" fmla="*/ 1705863 w 1782331"/>
                <a:gd name="connsiteY6-32" fmla="*/ 343241 h 343241"/>
                <a:gd name="connsiteX7-33" fmla="*/ 847677 w 1782331"/>
                <a:gd name="connsiteY7-34" fmla="*/ 308828 h 343241"/>
                <a:gd name="connsiteX8-35" fmla="*/ 76468 w 1782331"/>
                <a:gd name="connsiteY8-36" fmla="*/ 343241 h 343241"/>
                <a:gd name="connsiteX9-37" fmla="*/ 0 w 1782331"/>
                <a:gd name="connsiteY9-38" fmla="*/ 266773 h 343241"/>
                <a:gd name="connsiteX10" fmla="*/ 0 w 1782331"/>
                <a:gd name="connsiteY10" fmla="*/ 76481 h 34324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37" y="connsiteY9-38"/>
                </a:cxn>
                <a:cxn ang="0">
                  <a:pos x="connsiteX10" y="connsiteY10"/>
                </a:cxn>
              </a:cxnLst>
              <a:rect l="l" t="t" r="r" b="b"/>
              <a:pathLst>
                <a:path w="1782331" h="343241">
                  <a:moveTo>
                    <a:pt x="0" y="76481"/>
                  </a:moveTo>
                  <a:cubicBezTo>
                    <a:pt x="0" y="34249"/>
                    <a:pt x="34236" y="13"/>
                    <a:pt x="76468" y="13"/>
                  </a:cubicBezTo>
                  <a:cubicBezTo>
                    <a:pt x="346416" y="-1078"/>
                    <a:pt x="622825" y="65398"/>
                    <a:pt x="892773" y="64307"/>
                  </a:cubicBezTo>
                  <a:cubicBezTo>
                    <a:pt x="1165957" y="65398"/>
                    <a:pt x="1432679" y="-1078"/>
                    <a:pt x="1705863" y="13"/>
                  </a:cubicBezTo>
                  <a:cubicBezTo>
                    <a:pt x="1748095" y="13"/>
                    <a:pt x="1782331" y="34249"/>
                    <a:pt x="1782331" y="76481"/>
                  </a:cubicBezTo>
                  <a:lnTo>
                    <a:pt x="1782331" y="266773"/>
                  </a:lnTo>
                  <a:cubicBezTo>
                    <a:pt x="1782331" y="309005"/>
                    <a:pt x="1748095" y="343241"/>
                    <a:pt x="1705863" y="343241"/>
                  </a:cubicBezTo>
                  <a:cubicBezTo>
                    <a:pt x="1420927" y="342504"/>
                    <a:pt x="1132613" y="309565"/>
                    <a:pt x="847677" y="308828"/>
                  </a:cubicBezTo>
                  <a:lnTo>
                    <a:pt x="76468" y="343241"/>
                  </a:lnTo>
                  <a:cubicBezTo>
                    <a:pt x="34236" y="343241"/>
                    <a:pt x="0" y="309005"/>
                    <a:pt x="0" y="266773"/>
                  </a:cubicBezTo>
                  <a:lnTo>
                    <a:pt x="0" y="76481"/>
                  </a:lnTo>
                  <a:close/>
                </a:path>
              </a:pathLst>
            </a:custGeom>
            <a:solidFill>
              <a:srgbClr val="F76CB7"/>
            </a:solidFill>
            <a:ln w="19050">
              <a:solidFill>
                <a:srgbClr val="FFFFFF"/>
              </a:solidFill>
            </a:ln>
            <a:effectLst>
              <a:outerShdw blurRad="76200" dist="508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rmAutofit/>
            </a:bodyPr>
            <a:lstStyle/>
            <a:p>
              <a:pPr algn="ctr">
                <a:defRPr/>
              </a:pPr>
              <a:endParaRPr lang="zh-CN" altLang="en-US" sz="2400" dirty="0">
                <a:solidFill>
                  <a:srgbClr val="FFFFFF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90" name="TextBox 47"/>
            <p:cNvSpPr txBox="1">
              <a:spLocks noChangeArrowheads="1"/>
            </p:cNvSpPr>
            <p:nvPr/>
          </p:nvSpPr>
          <p:spPr bwMode="auto">
            <a:xfrm>
              <a:off x="1987691" y="907676"/>
              <a:ext cx="3396020" cy="60769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8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拍手游戏</a:t>
              </a:r>
              <a:endPara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5351" y="4728619"/>
            <a:ext cx="1390844" cy="1733792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266700" y="703998"/>
            <a:ext cx="2809875" cy="730817"/>
            <a:chOff x="4762500" y="1227873"/>
            <a:chExt cx="3152775" cy="820002"/>
          </a:xfrm>
        </p:grpSpPr>
        <p:sp>
          <p:nvSpPr>
            <p:cNvPr id="3" name="圆角矩形 2"/>
            <p:cNvSpPr/>
            <p:nvPr/>
          </p:nvSpPr>
          <p:spPr>
            <a:xfrm>
              <a:off x="4762500" y="1227873"/>
              <a:ext cx="3152775" cy="820002"/>
            </a:xfrm>
            <a:prstGeom prst="roundRect">
              <a:avLst/>
            </a:prstGeom>
            <a:noFill/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" name="组合 4"/>
            <p:cNvGrpSpPr/>
            <p:nvPr/>
          </p:nvGrpSpPr>
          <p:grpSpPr>
            <a:xfrm rot="0">
              <a:off x="4897451" y="1300979"/>
              <a:ext cx="515326" cy="672163"/>
              <a:chOff x="10325100" y="303213"/>
              <a:chExt cx="912815" cy="1190625"/>
            </a:xfrm>
          </p:grpSpPr>
          <p:sp>
            <p:nvSpPr>
              <p:cNvPr id="7" name="Freeform 43"/>
              <p:cNvSpPr/>
              <p:nvPr/>
            </p:nvSpPr>
            <p:spPr bwMode="auto">
              <a:xfrm>
                <a:off x="10382250" y="360363"/>
                <a:ext cx="855663" cy="455613"/>
              </a:xfrm>
              <a:custGeom>
                <a:avLst/>
                <a:gdLst>
                  <a:gd name="T0" fmla="*/ 301 w 301"/>
                  <a:gd name="T1" fmla="*/ 40 h 160"/>
                  <a:gd name="T2" fmla="*/ 260 w 301"/>
                  <a:gd name="T3" fmla="*/ 0 h 160"/>
                  <a:gd name="T4" fmla="*/ 166 w 301"/>
                  <a:gd name="T5" fmla="*/ 0 h 160"/>
                  <a:gd name="T6" fmla="*/ 41 w 301"/>
                  <a:gd name="T7" fmla="*/ 0 h 160"/>
                  <a:gd name="T8" fmla="*/ 0 w 301"/>
                  <a:gd name="T9" fmla="*/ 40 h 160"/>
                  <a:gd name="T10" fmla="*/ 0 w 301"/>
                  <a:gd name="T11" fmla="*/ 43 h 160"/>
                  <a:gd name="T12" fmla="*/ 0 w 301"/>
                  <a:gd name="T13" fmla="*/ 46 h 160"/>
                  <a:gd name="T14" fmla="*/ 0 w 301"/>
                  <a:gd name="T15" fmla="*/ 47 h 160"/>
                  <a:gd name="T16" fmla="*/ 0 w 301"/>
                  <a:gd name="T17" fmla="*/ 47 h 160"/>
                  <a:gd name="T18" fmla="*/ 41 w 301"/>
                  <a:gd name="T19" fmla="*/ 87 h 160"/>
                  <a:gd name="T20" fmla="*/ 89 w 301"/>
                  <a:gd name="T21" fmla="*/ 87 h 160"/>
                  <a:gd name="T22" fmla="*/ 89 w 301"/>
                  <a:gd name="T23" fmla="*/ 160 h 160"/>
                  <a:gd name="T24" fmla="*/ 301 w 301"/>
                  <a:gd name="T25" fmla="*/ 160 h 160"/>
                  <a:gd name="T26" fmla="*/ 301 w 301"/>
                  <a:gd name="T27" fmla="*/ 4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01" h="160">
                    <a:moveTo>
                      <a:pt x="301" y="40"/>
                    </a:moveTo>
                    <a:cubicBezTo>
                      <a:pt x="300" y="18"/>
                      <a:pt x="282" y="0"/>
                      <a:pt x="260" y="0"/>
                    </a:cubicBezTo>
                    <a:cubicBezTo>
                      <a:pt x="166" y="0"/>
                      <a:pt x="166" y="0"/>
                      <a:pt x="166" y="0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18" y="0"/>
                      <a:pt x="0" y="18"/>
                      <a:pt x="0" y="40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1" y="69"/>
                      <a:pt x="19" y="87"/>
                      <a:pt x="41" y="87"/>
                    </a:cubicBezTo>
                    <a:cubicBezTo>
                      <a:pt x="89" y="87"/>
                      <a:pt x="89" y="87"/>
                      <a:pt x="89" y="87"/>
                    </a:cubicBezTo>
                    <a:cubicBezTo>
                      <a:pt x="89" y="160"/>
                      <a:pt x="89" y="160"/>
                      <a:pt x="89" y="160"/>
                    </a:cubicBezTo>
                    <a:cubicBezTo>
                      <a:pt x="301" y="160"/>
                      <a:pt x="301" y="160"/>
                      <a:pt x="301" y="160"/>
                    </a:cubicBezTo>
                    <a:cubicBezTo>
                      <a:pt x="301" y="40"/>
                      <a:pt x="301" y="40"/>
                      <a:pt x="301" y="40"/>
                    </a:cubicBezTo>
                  </a:path>
                </a:pathLst>
              </a:custGeom>
              <a:solidFill>
                <a:srgbClr val="F9EE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8" name="Freeform 44"/>
              <p:cNvSpPr/>
              <p:nvPr/>
            </p:nvSpPr>
            <p:spPr bwMode="auto">
              <a:xfrm>
                <a:off x="10375900" y="396875"/>
                <a:ext cx="38100" cy="52388"/>
              </a:xfrm>
              <a:custGeom>
                <a:avLst/>
                <a:gdLst>
                  <a:gd name="T0" fmla="*/ 13 w 13"/>
                  <a:gd name="T1" fmla="*/ 0 h 18"/>
                  <a:gd name="T2" fmla="*/ 0 w 13"/>
                  <a:gd name="T3" fmla="*/ 0 h 18"/>
                  <a:gd name="T4" fmla="*/ 0 w 13"/>
                  <a:gd name="T5" fmla="*/ 18 h 18"/>
                  <a:gd name="T6" fmla="*/ 3 w 13"/>
                  <a:gd name="T7" fmla="*/ 18 h 18"/>
                  <a:gd name="T8" fmla="*/ 13 w 13"/>
                  <a:gd name="T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8">
                    <a:moveTo>
                      <a:pt x="1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5" y="11"/>
                      <a:pt x="8" y="5"/>
                      <a:pt x="13" y="0"/>
                    </a:cubicBezTo>
                  </a:path>
                </a:pathLst>
              </a:custGeom>
              <a:solidFill>
                <a:srgbClr val="F9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9" name="Freeform 45"/>
              <p:cNvSpPr/>
              <p:nvPr/>
            </p:nvSpPr>
            <p:spPr bwMode="auto">
              <a:xfrm>
                <a:off x="10385425" y="396875"/>
                <a:ext cx="852488" cy="168275"/>
              </a:xfrm>
              <a:custGeom>
                <a:avLst/>
                <a:gdLst>
                  <a:gd name="T0" fmla="*/ 241 w 300"/>
                  <a:gd name="T1" fmla="*/ 0 h 59"/>
                  <a:gd name="T2" fmla="*/ 239 w 300"/>
                  <a:gd name="T3" fmla="*/ 0 h 59"/>
                  <a:gd name="T4" fmla="*/ 10 w 300"/>
                  <a:gd name="T5" fmla="*/ 0 h 59"/>
                  <a:gd name="T6" fmla="*/ 0 w 300"/>
                  <a:gd name="T7" fmla="*/ 18 h 59"/>
                  <a:gd name="T8" fmla="*/ 259 w 300"/>
                  <a:gd name="T9" fmla="*/ 18 h 59"/>
                  <a:gd name="T10" fmla="*/ 300 w 300"/>
                  <a:gd name="T11" fmla="*/ 59 h 59"/>
                  <a:gd name="T12" fmla="*/ 300 w 300"/>
                  <a:gd name="T13" fmla="*/ 59 h 59"/>
                  <a:gd name="T14" fmla="*/ 241 w 300"/>
                  <a:gd name="T15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00" h="59">
                    <a:moveTo>
                      <a:pt x="241" y="0"/>
                    </a:moveTo>
                    <a:cubicBezTo>
                      <a:pt x="241" y="0"/>
                      <a:pt x="240" y="0"/>
                      <a:pt x="239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5"/>
                      <a:pt x="2" y="11"/>
                      <a:pt x="0" y="18"/>
                    </a:cubicBezTo>
                    <a:cubicBezTo>
                      <a:pt x="259" y="18"/>
                      <a:pt x="259" y="18"/>
                      <a:pt x="259" y="18"/>
                    </a:cubicBezTo>
                    <a:cubicBezTo>
                      <a:pt x="281" y="18"/>
                      <a:pt x="299" y="36"/>
                      <a:pt x="300" y="59"/>
                    </a:cubicBezTo>
                    <a:cubicBezTo>
                      <a:pt x="300" y="59"/>
                      <a:pt x="300" y="59"/>
                      <a:pt x="300" y="59"/>
                    </a:cubicBezTo>
                    <a:cubicBezTo>
                      <a:pt x="300" y="25"/>
                      <a:pt x="297" y="0"/>
                      <a:pt x="241" y="0"/>
                    </a:cubicBezTo>
                  </a:path>
                </a:pathLst>
              </a:cu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0" name="Freeform 46"/>
              <p:cNvSpPr/>
              <p:nvPr/>
            </p:nvSpPr>
            <p:spPr bwMode="auto">
              <a:xfrm>
                <a:off x="10375900" y="496888"/>
                <a:ext cx="23813" cy="53975"/>
              </a:xfrm>
              <a:custGeom>
                <a:avLst/>
                <a:gdLst>
                  <a:gd name="T0" fmla="*/ 2 w 8"/>
                  <a:gd name="T1" fmla="*/ 0 h 19"/>
                  <a:gd name="T2" fmla="*/ 0 w 8"/>
                  <a:gd name="T3" fmla="*/ 0 h 19"/>
                  <a:gd name="T4" fmla="*/ 0 w 8"/>
                  <a:gd name="T5" fmla="*/ 19 h 19"/>
                  <a:gd name="T6" fmla="*/ 8 w 8"/>
                  <a:gd name="T7" fmla="*/ 19 h 19"/>
                  <a:gd name="T8" fmla="*/ 2 w 8"/>
                  <a:gd name="T9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19">
                    <a:moveTo>
                      <a:pt x="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4" y="13"/>
                      <a:pt x="2" y="7"/>
                      <a:pt x="2" y="0"/>
                    </a:cubicBezTo>
                  </a:path>
                </a:pathLst>
              </a:custGeom>
              <a:solidFill>
                <a:srgbClr val="F9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1" name="Freeform 47"/>
              <p:cNvSpPr/>
              <p:nvPr/>
            </p:nvSpPr>
            <p:spPr bwMode="auto">
              <a:xfrm>
                <a:off x="10382250" y="496888"/>
                <a:ext cx="855663" cy="168275"/>
              </a:xfrm>
              <a:custGeom>
                <a:avLst/>
                <a:gdLst>
                  <a:gd name="T0" fmla="*/ 242 w 301"/>
                  <a:gd name="T1" fmla="*/ 0 h 59"/>
                  <a:gd name="T2" fmla="*/ 240 w 301"/>
                  <a:gd name="T3" fmla="*/ 0 h 59"/>
                  <a:gd name="T4" fmla="*/ 0 w 301"/>
                  <a:gd name="T5" fmla="*/ 0 h 59"/>
                  <a:gd name="T6" fmla="*/ 6 w 301"/>
                  <a:gd name="T7" fmla="*/ 19 h 59"/>
                  <a:gd name="T8" fmla="*/ 260 w 301"/>
                  <a:gd name="T9" fmla="*/ 19 h 59"/>
                  <a:gd name="T10" fmla="*/ 301 w 301"/>
                  <a:gd name="T11" fmla="*/ 59 h 59"/>
                  <a:gd name="T12" fmla="*/ 301 w 301"/>
                  <a:gd name="T13" fmla="*/ 59 h 59"/>
                  <a:gd name="T14" fmla="*/ 242 w 301"/>
                  <a:gd name="T15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01" h="59">
                    <a:moveTo>
                      <a:pt x="242" y="0"/>
                    </a:moveTo>
                    <a:cubicBezTo>
                      <a:pt x="242" y="0"/>
                      <a:pt x="241" y="0"/>
                      <a:pt x="24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"/>
                      <a:pt x="2" y="13"/>
                      <a:pt x="6" y="19"/>
                    </a:cubicBezTo>
                    <a:cubicBezTo>
                      <a:pt x="260" y="19"/>
                      <a:pt x="260" y="19"/>
                      <a:pt x="260" y="19"/>
                    </a:cubicBezTo>
                    <a:cubicBezTo>
                      <a:pt x="282" y="19"/>
                      <a:pt x="300" y="37"/>
                      <a:pt x="301" y="59"/>
                    </a:cubicBezTo>
                    <a:cubicBezTo>
                      <a:pt x="301" y="59"/>
                      <a:pt x="301" y="59"/>
                      <a:pt x="301" y="59"/>
                    </a:cubicBezTo>
                    <a:cubicBezTo>
                      <a:pt x="301" y="26"/>
                      <a:pt x="298" y="0"/>
                      <a:pt x="242" y="0"/>
                    </a:cubicBezTo>
                  </a:path>
                </a:pathLst>
              </a:cu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2" name="Freeform 48"/>
              <p:cNvSpPr/>
              <p:nvPr/>
            </p:nvSpPr>
            <p:spPr bwMode="auto">
              <a:xfrm>
                <a:off x="10325102" y="303213"/>
                <a:ext cx="912813" cy="1139824"/>
              </a:xfrm>
              <a:custGeom>
                <a:avLst/>
                <a:gdLst>
                  <a:gd name="T0" fmla="*/ 260 w 321"/>
                  <a:gd name="T1" fmla="*/ 107 h 400"/>
                  <a:gd name="T2" fmla="*/ 260 w 321"/>
                  <a:gd name="T3" fmla="*/ 107 h 400"/>
                  <a:gd name="T4" fmla="*/ 195 w 321"/>
                  <a:gd name="T5" fmla="*/ 107 h 400"/>
                  <a:gd name="T6" fmla="*/ 61 w 321"/>
                  <a:gd name="T7" fmla="*/ 107 h 400"/>
                  <a:gd name="T8" fmla="*/ 20 w 321"/>
                  <a:gd name="T9" fmla="*/ 67 h 400"/>
                  <a:gd name="T10" fmla="*/ 20 w 321"/>
                  <a:gd name="T11" fmla="*/ 67 h 400"/>
                  <a:gd name="T12" fmla="*/ 20 w 321"/>
                  <a:gd name="T13" fmla="*/ 66 h 400"/>
                  <a:gd name="T14" fmla="*/ 20 w 321"/>
                  <a:gd name="T15" fmla="*/ 63 h 400"/>
                  <a:gd name="T16" fmla="*/ 20 w 321"/>
                  <a:gd name="T17" fmla="*/ 60 h 400"/>
                  <a:gd name="T18" fmla="*/ 61 w 321"/>
                  <a:gd name="T19" fmla="*/ 20 h 400"/>
                  <a:gd name="T20" fmla="*/ 186 w 321"/>
                  <a:gd name="T21" fmla="*/ 20 h 400"/>
                  <a:gd name="T22" fmla="*/ 280 w 321"/>
                  <a:gd name="T23" fmla="*/ 20 h 400"/>
                  <a:gd name="T24" fmla="*/ 321 w 321"/>
                  <a:gd name="T25" fmla="*/ 60 h 400"/>
                  <a:gd name="T26" fmla="*/ 260 w 321"/>
                  <a:gd name="T27" fmla="*/ 1 h 400"/>
                  <a:gd name="T28" fmla="*/ 61 w 321"/>
                  <a:gd name="T29" fmla="*/ 1 h 400"/>
                  <a:gd name="T30" fmla="*/ 0 w 321"/>
                  <a:gd name="T31" fmla="*/ 62 h 400"/>
                  <a:gd name="T32" fmla="*/ 0 w 321"/>
                  <a:gd name="T33" fmla="*/ 106 h 400"/>
                  <a:gd name="T34" fmla="*/ 0 w 321"/>
                  <a:gd name="T35" fmla="*/ 106 h 400"/>
                  <a:gd name="T36" fmla="*/ 0 w 321"/>
                  <a:gd name="T37" fmla="*/ 339 h 400"/>
                  <a:gd name="T38" fmla="*/ 61 w 321"/>
                  <a:gd name="T39" fmla="*/ 400 h 400"/>
                  <a:gd name="T40" fmla="*/ 260 w 321"/>
                  <a:gd name="T41" fmla="*/ 400 h 400"/>
                  <a:gd name="T42" fmla="*/ 321 w 321"/>
                  <a:gd name="T43" fmla="*/ 339 h 400"/>
                  <a:gd name="T44" fmla="*/ 321 w 321"/>
                  <a:gd name="T45" fmla="*/ 151 h 400"/>
                  <a:gd name="T46" fmla="*/ 260 w 321"/>
                  <a:gd name="T47" fmla="*/ 107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21" h="400">
                    <a:moveTo>
                      <a:pt x="260" y="107"/>
                    </a:moveTo>
                    <a:cubicBezTo>
                      <a:pt x="260" y="107"/>
                      <a:pt x="260" y="107"/>
                      <a:pt x="260" y="107"/>
                    </a:cubicBezTo>
                    <a:cubicBezTo>
                      <a:pt x="195" y="107"/>
                      <a:pt x="195" y="107"/>
                      <a:pt x="195" y="107"/>
                    </a:cubicBezTo>
                    <a:cubicBezTo>
                      <a:pt x="61" y="107"/>
                      <a:pt x="61" y="107"/>
                      <a:pt x="61" y="107"/>
                    </a:cubicBezTo>
                    <a:cubicBezTo>
                      <a:pt x="39" y="107"/>
                      <a:pt x="21" y="89"/>
                      <a:pt x="20" y="67"/>
                    </a:cubicBezTo>
                    <a:cubicBezTo>
                      <a:pt x="20" y="67"/>
                      <a:pt x="20" y="67"/>
                      <a:pt x="20" y="67"/>
                    </a:cubicBezTo>
                    <a:cubicBezTo>
                      <a:pt x="20" y="66"/>
                      <a:pt x="20" y="66"/>
                      <a:pt x="20" y="66"/>
                    </a:cubicBezTo>
                    <a:cubicBezTo>
                      <a:pt x="20" y="63"/>
                      <a:pt x="20" y="63"/>
                      <a:pt x="20" y="63"/>
                    </a:cubicBezTo>
                    <a:cubicBezTo>
                      <a:pt x="20" y="60"/>
                      <a:pt x="20" y="60"/>
                      <a:pt x="20" y="60"/>
                    </a:cubicBezTo>
                    <a:cubicBezTo>
                      <a:pt x="20" y="38"/>
                      <a:pt x="38" y="20"/>
                      <a:pt x="61" y="20"/>
                    </a:cubicBezTo>
                    <a:cubicBezTo>
                      <a:pt x="186" y="20"/>
                      <a:pt x="186" y="20"/>
                      <a:pt x="186" y="20"/>
                    </a:cubicBezTo>
                    <a:cubicBezTo>
                      <a:pt x="280" y="20"/>
                      <a:pt x="280" y="20"/>
                      <a:pt x="280" y="20"/>
                    </a:cubicBezTo>
                    <a:cubicBezTo>
                      <a:pt x="302" y="20"/>
                      <a:pt x="320" y="38"/>
                      <a:pt x="321" y="60"/>
                    </a:cubicBezTo>
                    <a:cubicBezTo>
                      <a:pt x="321" y="26"/>
                      <a:pt x="318" y="0"/>
                      <a:pt x="260" y="1"/>
                    </a:cubicBezTo>
                    <a:cubicBezTo>
                      <a:pt x="61" y="1"/>
                      <a:pt x="61" y="1"/>
                      <a:pt x="61" y="1"/>
                    </a:cubicBezTo>
                    <a:cubicBezTo>
                      <a:pt x="27" y="1"/>
                      <a:pt x="0" y="28"/>
                      <a:pt x="0" y="62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339"/>
                      <a:pt x="0" y="339"/>
                      <a:pt x="0" y="339"/>
                    </a:cubicBezTo>
                    <a:cubicBezTo>
                      <a:pt x="0" y="373"/>
                      <a:pt x="27" y="400"/>
                      <a:pt x="61" y="400"/>
                    </a:cubicBezTo>
                    <a:cubicBezTo>
                      <a:pt x="260" y="400"/>
                      <a:pt x="260" y="400"/>
                      <a:pt x="260" y="400"/>
                    </a:cubicBezTo>
                    <a:cubicBezTo>
                      <a:pt x="294" y="400"/>
                      <a:pt x="321" y="373"/>
                      <a:pt x="321" y="339"/>
                    </a:cubicBezTo>
                    <a:cubicBezTo>
                      <a:pt x="321" y="151"/>
                      <a:pt x="321" y="151"/>
                      <a:pt x="321" y="151"/>
                    </a:cubicBezTo>
                    <a:cubicBezTo>
                      <a:pt x="321" y="117"/>
                      <a:pt x="294" y="107"/>
                      <a:pt x="260" y="107"/>
                    </a:cubicBezTo>
                    <a:close/>
                  </a:path>
                </a:pathLst>
              </a:custGeom>
              <a:solidFill>
                <a:srgbClr val="AA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3" name="Freeform 49"/>
              <p:cNvSpPr/>
              <p:nvPr/>
            </p:nvSpPr>
            <p:spPr bwMode="auto">
              <a:xfrm>
                <a:off x="10325100" y="508000"/>
                <a:ext cx="912813" cy="985838"/>
              </a:xfrm>
              <a:custGeom>
                <a:avLst/>
                <a:gdLst>
                  <a:gd name="T0" fmla="*/ 321 w 321"/>
                  <a:gd name="T1" fmla="*/ 285 h 346"/>
                  <a:gd name="T2" fmla="*/ 260 w 321"/>
                  <a:gd name="T3" fmla="*/ 346 h 346"/>
                  <a:gd name="T4" fmla="*/ 61 w 321"/>
                  <a:gd name="T5" fmla="*/ 346 h 346"/>
                  <a:gd name="T6" fmla="*/ 0 w 321"/>
                  <a:gd name="T7" fmla="*/ 285 h 346"/>
                  <a:gd name="T8" fmla="*/ 0 w 321"/>
                  <a:gd name="T9" fmla="*/ 0 h 346"/>
                  <a:gd name="T10" fmla="*/ 61 w 321"/>
                  <a:gd name="T11" fmla="*/ 53 h 346"/>
                  <a:gd name="T12" fmla="*/ 260 w 321"/>
                  <a:gd name="T13" fmla="*/ 53 h 346"/>
                  <a:gd name="T14" fmla="*/ 321 w 321"/>
                  <a:gd name="T15" fmla="*/ 99 h 346"/>
                  <a:gd name="T16" fmla="*/ 321 w 321"/>
                  <a:gd name="T17" fmla="*/ 285 h 3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1" h="346">
                    <a:moveTo>
                      <a:pt x="321" y="285"/>
                    </a:moveTo>
                    <a:cubicBezTo>
                      <a:pt x="321" y="319"/>
                      <a:pt x="293" y="346"/>
                      <a:pt x="260" y="346"/>
                    </a:cubicBezTo>
                    <a:cubicBezTo>
                      <a:pt x="61" y="346"/>
                      <a:pt x="61" y="346"/>
                      <a:pt x="61" y="346"/>
                    </a:cubicBezTo>
                    <a:cubicBezTo>
                      <a:pt x="27" y="346"/>
                      <a:pt x="0" y="319"/>
                      <a:pt x="0" y="28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3" y="52"/>
                      <a:pt x="61" y="53"/>
                    </a:cubicBezTo>
                    <a:cubicBezTo>
                      <a:pt x="260" y="53"/>
                      <a:pt x="260" y="53"/>
                      <a:pt x="260" y="53"/>
                    </a:cubicBezTo>
                    <a:cubicBezTo>
                      <a:pt x="293" y="53"/>
                      <a:pt x="321" y="66"/>
                      <a:pt x="321" y="99"/>
                    </a:cubicBezTo>
                    <a:lnTo>
                      <a:pt x="321" y="285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4" name="Freeform 53"/>
              <p:cNvSpPr/>
              <p:nvPr/>
            </p:nvSpPr>
            <p:spPr bwMode="auto">
              <a:xfrm>
                <a:off x="10507663" y="496888"/>
                <a:ext cx="133350" cy="111125"/>
              </a:xfrm>
              <a:custGeom>
                <a:avLst/>
                <a:gdLst>
                  <a:gd name="T0" fmla="*/ 84 w 84"/>
                  <a:gd name="T1" fmla="*/ 70 h 70"/>
                  <a:gd name="T2" fmla="*/ 80 w 84"/>
                  <a:gd name="T3" fmla="*/ 0 h 70"/>
                  <a:gd name="T4" fmla="*/ 7 w 84"/>
                  <a:gd name="T5" fmla="*/ 0 h 70"/>
                  <a:gd name="T6" fmla="*/ 0 w 84"/>
                  <a:gd name="T7" fmla="*/ 70 h 70"/>
                  <a:gd name="T8" fmla="*/ 84 w 84"/>
                  <a:gd name="T9" fmla="*/ 7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70">
                    <a:moveTo>
                      <a:pt x="84" y="70"/>
                    </a:moveTo>
                    <a:lnTo>
                      <a:pt x="80" y="0"/>
                    </a:lnTo>
                    <a:lnTo>
                      <a:pt x="7" y="0"/>
                    </a:lnTo>
                    <a:lnTo>
                      <a:pt x="0" y="70"/>
                    </a:lnTo>
                    <a:lnTo>
                      <a:pt x="84" y="70"/>
                    </a:lnTo>
                    <a:close/>
                  </a:path>
                </a:pathLst>
              </a:custGeom>
              <a:solidFill>
                <a:srgbClr val="B700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5" name="Freeform 54"/>
              <p:cNvSpPr/>
              <p:nvPr/>
            </p:nvSpPr>
            <p:spPr bwMode="auto">
              <a:xfrm>
                <a:off x="10507663" y="608013"/>
                <a:ext cx="133350" cy="304800"/>
              </a:xfrm>
              <a:custGeom>
                <a:avLst/>
                <a:gdLst>
                  <a:gd name="T0" fmla="*/ 0 w 84"/>
                  <a:gd name="T1" fmla="*/ 0 h 192"/>
                  <a:gd name="T2" fmla="*/ 0 w 84"/>
                  <a:gd name="T3" fmla="*/ 192 h 192"/>
                  <a:gd name="T4" fmla="*/ 41 w 84"/>
                  <a:gd name="T5" fmla="*/ 163 h 192"/>
                  <a:gd name="T6" fmla="*/ 84 w 84"/>
                  <a:gd name="T7" fmla="*/ 192 h 192"/>
                  <a:gd name="T8" fmla="*/ 84 w 84"/>
                  <a:gd name="T9" fmla="*/ 0 h 192"/>
                  <a:gd name="T10" fmla="*/ 0 w 84"/>
                  <a:gd name="T11" fmla="*/ 0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4" h="192">
                    <a:moveTo>
                      <a:pt x="0" y="0"/>
                    </a:moveTo>
                    <a:lnTo>
                      <a:pt x="0" y="192"/>
                    </a:lnTo>
                    <a:lnTo>
                      <a:pt x="41" y="163"/>
                    </a:lnTo>
                    <a:lnTo>
                      <a:pt x="84" y="192"/>
                    </a:lnTo>
                    <a:lnTo>
                      <a:pt x="8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2D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</p:grpSp>
      </p:grpSp>
      <p:sp>
        <p:nvSpPr>
          <p:cNvPr id="16" name="文本框 15"/>
          <p:cNvSpPr txBox="1"/>
          <p:nvPr/>
        </p:nvSpPr>
        <p:spPr>
          <a:xfrm>
            <a:off x="1079730" y="816279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rgbClr val="DB223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巩固提升</a:t>
            </a:r>
            <a:endParaRPr lang="zh-CN" altLang="en-US" sz="2800" b="1" dirty="0">
              <a:solidFill>
                <a:srgbClr val="DB223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TextBox 58"/>
          <p:cNvSpPr txBox="1">
            <a:spLocks noChangeArrowheads="1"/>
          </p:cNvSpPr>
          <p:nvPr/>
        </p:nvSpPr>
        <p:spPr bwMode="auto">
          <a:xfrm>
            <a:off x="846455" y="1906905"/>
            <a:ext cx="1838325" cy="42259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b="1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11-9=</a:t>
            </a:r>
            <a:endParaRPr lang="en-US" sz="2800" b="1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en-US" sz="2800" b="1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12-9=</a:t>
            </a:r>
            <a:endParaRPr lang="en-US" sz="2800" b="1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en-US" sz="2800" b="1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13-9=</a:t>
            </a:r>
            <a:endParaRPr lang="en-US" sz="2800" b="1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en-US" sz="2800" b="1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14-9=</a:t>
            </a:r>
            <a:endParaRPr lang="en-US" sz="2800" b="1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en-US" sz="2800" b="1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15-9=</a:t>
            </a:r>
            <a:endParaRPr lang="en-US" sz="2800" b="1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en-US" sz="2800" b="1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16-9=</a:t>
            </a:r>
            <a:endParaRPr lang="en-US" sz="2800" b="1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en-US" sz="2800" b="1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17-9=</a:t>
            </a:r>
            <a:endParaRPr lang="en-US" sz="2800" b="1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en-US" sz="2800" b="1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18-9=   </a:t>
            </a:r>
            <a:r>
              <a:rPr 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endParaRPr lang="en-US" sz="28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5" name="组合 64"/>
          <p:cNvGrpSpPr/>
          <p:nvPr/>
        </p:nvGrpSpPr>
        <p:grpSpPr>
          <a:xfrm>
            <a:off x="3860165" y="1025525"/>
            <a:ext cx="3464227" cy="654685"/>
            <a:chOff x="3918" y="3201"/>
            <a:chExt cx="4697" cy="2137"/>
          </a:xfrm>
        </p:grpSpPr>
        <p:sp>
          <p:nvSpPr>
            <p:cNvPr id="66" name="圆角矩形标注 65"/>
            <p:cNvSpPr/>
            <p:nvPr/>
          </p:nvSpPr>
          <p:spPr>
            <a:xfrm>
              <a:off x="3918" y="3201"/>
              <a:ext cx="4277" cy="2137"/>
            </a:xfrm>
            <a:prstGeom prst="wedgeRoundRectCallout">
              <a:avLst>
                <a:gd name="adj1" fmla="val 55922"/>
                <a:gd name="adj2" fmla="val -582"/>
                <a:gd name="adj3" fmla="val 16667"/>
              </a:avLst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文本框 66"/>
            <p:cNvSpPr txBox="1"/>
            <p:nvPr/>
          </p:nvSpPr>
          <p:spPr>
            <a:xfrm>
              <a:off x="4434" y="3518"/>
              <a:ext cx="4181" cy="15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算一算，找规律</a:t>
              </a:r>
              <a:endPara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68" name="图片 67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3895" b="74316" l="38051" r="64486">
                        <a14:foregroundMark x1="53004" y1="61053" x2="46729" y2="63684"/>
                        <a14:foregroundMark x1="39386" y1="66526" x2="42056" y2="70947"/>
                        <a14:foregroundMark x1="48598" y1="70526" x2="59947" y2="71263"/>
                        <a14:foregroundMark x1="53939" y1="72421" x2="57276" y2="72632"/>
                        <a14:foregroundMark x1="50601" y1="72421" x2="53939" y2="737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5129" t="51621" r="34068" b="25227"/>
          <a:stretch>
            <a:fillRect/>
          </a:stretch>
        </p:blipFill>
        <p:spPr>
          <a:xfrm rot="1690069">
            <a:off x="7371715" y="534035"/>
            <a:ext cx="1783715" cy="1745615"/>
          </a:xfrm>
          <a:prstGeom prst="rect">
            <a:avLst/>
          </a:prstGeom>
        </p:spPr>
      </p:pic>
      <p:sp>
        <p:nvSpPr>
          <p:cNvPr id="18" name="矩形 17"/>
          <p:cNvSpPr/>
          <p:nvPr/>
        </p:nvSpPr>
        <p:spPr>
          <a:xfrm>
            <a:off x="2007416" y="2014115"/>
            <a:ext cx="401955" cy="5219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007416" y="2536085"/>
            <a:ext cx="401955" cy="5219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007416" y="2967885"/>
            <a:ext cx="401955" cy="5219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2007416" y="3489855"/>
            <a:ext cx="401955" cy="5219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2007416" y="4011825"/>
            <a:ext cx="401955" cy="5219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2008051" y="4551575"/>
            <a:ext cx="401955" cy="5219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2007416" y="5073545"/>
            <a:ext cx="401955" cy="5219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2008051" y="5595515"/>
            <a:ext cx="401955" cy="5219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sp>
        <p:nvSpPr>
          <p:cNvPr id="26" name="TextBox 58"/>
          <p:cNvSpPr txBox="1">
            <a:spLocks noChangeArrowheads="1"/>
          </p:cNvSpPr>
          <p:nvPr/>
        </p:nvSpPr>
        <p:spPr bwMode="auto">
          <a:xfrm>
            <a:off x="846455" y="1885950"/>
            <a:ext cx="1838325" cy="42684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b="1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en-US" sz="2800" b="1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-9=</a:t>
            </a:r>
            <a:endParaRPr lang="en-US" sz="2800" b="1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en-US" sz="2800" b="1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en-US" sz="2800" b="1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-9=</a:t>
            </a:r>
            <a:endParaRPr lang="en-US" sz="2800" b="1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en-US" sz="2800" b="1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en-US" sz="2800" b="1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-9=</a:t>
            </a:r>
            <a:endParaRPr lang="en-US" sz="2800" b="1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en-US" sz="2800" b="1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en-US" sz="2800" b="1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-9=</a:t>
            </a:r>
            <a:endParaRPr lang="en-US" sz="2800" b="1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en-US" sz="2800" b="1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en-US" sz="2800" b="1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-9=</a:t>
            </a:r>
            <a:endParaRPr lang="en-US" sz="2800" b="1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en-US" sz="2800" b="1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en-US" sz="2800" b="1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-9=</a:t>
            </a:r>
            <a:endParaRPr lang="en-US" sz="2800" b="1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en-US" sz="2800" b="1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en-US" sz="2800" b="1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-9=</a:t>
            </a:r>
            <a:endParaRPr lang="en-US" sz="2800" b="1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en-US" sz="2800" b="1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r>
              <a:rPr lang="en-US" sz="2800" b="1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-9=   </a:t>
            </a:r>
            <a:r>
              <a:rPr 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endParaRPr lang="en-US" sz="28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3076575" y="2536190"/>
            <a:ext cx="4133122" cy="720090"/>
            <a:chOff x="3080" y="3614"/>
            <a:chExt cx="8417" cy="1277"/>
          </a:xfrm>
        </p:grpSpPr>
        <p:sp>
          <p:nvSpPr>
            <p:cNvPr id="28" name="圆角矩形标注 27"/>
            <p:cNvSpPr/>
            <p:nvPr/>
          </p:nvSpPr>
          <p:spPr>
            <a:xfrm>
              <a:off x="3080" y="3614"/>
              <a:ext cx="8417" cy="1277"/>
            </a:xfrm>
            <a:prstGeom prst="wedgeRoundRectCallout">
              <a:avLst>
                <a:gd name="adj1" fmla="val 56095"/>
                <a:gd name="adj2" fmla="val -9469"/>
                <a:gd name="adj3" fmla="val 16667"/>
              </a:avLst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4036" y="3790"/>
              <a:ext cx="7020" cy="9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 smtClean="0"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你发现了什么规律？</a:t>
              </a:r>
              <a:endParaRPr lang="en-US" altLang="zh-CN" sz="24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6" name="AutoShape 27"/>
          <p:cNvSpPr>
            <a:spLocks noChangeArrowheads="1"/>
          </p:cNvSpPr>
          <p:nvPr/>
        </p:nvSpPr>
        <p:spPr bwMode="auto">
          <a:xfrm>
            <a:off x="3946526" y="4012168"/>
            <a:ext cx="4815206" cy="1993899"/>
          </a:xfrm>
          <a:prstGeom prst="wedgeRoundRectCallout">
            <a:avLst>
              <a:gd name="adj1" fmla="val -56659"/>
              <a:gd name="adj2" fmla="val 36739"/>
              <a:gd name="adj3" fmla="val 16667"/>
            </a:avLst>
          </a:prstGeom>
          <a:solidFill>
            <a:srgbClr val="FFFFFF"/>
          </a:solidFill>
          <a:ln w="19050">
            <a:solidFill>
              <a:srgbClr val="3399FF"/>
            </a:solidFill>
            <a:miter lim="800000"/>
          </a:ln>
        </p:spPr>
        <p:txBody>
          <a:bodyPr anchor="ctr" anchorCtr="0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b="1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巧算</a:t>
            </a:r>
            <a:r>
              <a:rPr lang="en-US" altLang="zh-CN" b="1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“</a:t>
            </a:r>
            <a:r>
              <a:rPr lang="zh-CN" altLang="en-US" b="1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十几减</a:t>
            </a:r>
            <a:r>
              <a:rPr lang="en-US" altLang="zh-CN" b="1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9”</a:t>
            </a:r>
            <a:r>
              <a:rPr lang="zh-CN" altLang="en-US" b="1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的方法：就是把被减数个位上的数加</a:t>
            </a:r>
            <a:r>
              <a:rPr lang="en-US" altLang="zh-CN" b="1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</a:t>
            </a:r>
            <a:r>
              <a:rPr lang="zh-CN" altLang="en-US" b="1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就是</a:t>
            </a:r>
            <a:r>
              <a:rPr lang="en-US" altLang="zh-CN" b="1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“</a:t>
            </a:r>
            <a:r>
              <a:rPr lang="zh-CN" altLang="en-US" b="1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十几减</a:t>
            </a:r>
            <a:r>
              <a:rPr lang="en-US" altLang="zh-CN" b="1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9”</a:t>
            </a:r>
            <a:r>
              <a:rPr lang="zh-CN" altLang="en-US" b="1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的差。</a:t>
            </a:r>
            <a:r>
              <a:rPr lang="en-US" b="1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endParaRPr lang="zh-CN" altLang="en-US" b="1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92" name="圆角矩形 91"/>
          <p:cNvSpPr/>
          <p:nvPr/>
        </p:nvSpPr>
        <p:spPr>
          <a:xfrm>
            <a:off x="1163320" y="2014220"/>
            <a:ext cx="251460" cy="4104005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" name="圆角矩形 79"/>
          <p:cNvSpPr/>
          <p:nvPr/>
        </p:nvSpPr>
        <p:spPr>
          <a:xfrm>
            <a:off x="2007870" y="2013585"/>
            <a:ext cx="401955" cy="4104005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0" name="图片 3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3133" y="2420170"/>
            <a:ext cx="1180878" cy="12757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"/>
                            </p:stCondLst>
                            <p:childTnLst>
                              <p:par>
                                <p:cTn id="7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9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"/>
                            </p:stCondLst>
                            <p:childTnLst>
                              <p:par>
                                <p:cTn id="8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36" grpId="0" animBg="1"/>
      <p:bldP spid="92" grpId="0" bldLvl="0" animBg="1"/>
      <p:bldP spid="80" grpId="0" bldLvl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66700" y="703998"/>
            <a:ext cx="2809875" cy="730817"/>
            <a:chOff x="4762500" y="1227873"/>
            <a:chExt cx="3152775" cy="820002"/>
          </a:xfrm>
        </p:grpSpPr>
        <p:sp>
          <p:nvSpPr>
            <p:cNvPr id="3" name="圆角矩形 2"/>
            <p:cNvSpPr/>
            <p:nvPr/>
          </p:nvSpPr>
          <p:spPr>
            <a:xfrm>
              <a:off x="4762500" y="1227873"/>
              <a:ext cx="3152775" cy="820002"/>
            </a:xfrm>
            <a:prstGeom prst="roundRect">
              <a:avLst/>
            </a:prstGeom>
            <a:noFill/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" name="组合 4"/>
            <p:cNvGrpSpPr/>
            <p:nvPr/>
          </p:nvGrpSpPr>
          <p:grpSpPr>
            <a:xfrm rot="0">
              <a:off x="4897451" y="1300979"/>
              <a:ext cx="515326" cy="672163"/>
              <a:chOff x="10325100" y="303213"/>
              <a:chExt cx="912815" cy="1190625"/>
            </a:xfrm>
          </p:grpSpPr>
          <p:sp>
            <p:nvSpPr>
              <p:cNvPr id="7" name="Freeform 43"/>
              <p:cNvSpPr/>
              <p:nvPr/>
            </p:nvSpPr>
            <p:spPr bwMode="auto">
              <a:xfrm>
                <a:off x="10382250" y="360363"/>
                <a:ext cx="855663" cy="455613"/>
              </a:xfrm>
              <a:custGeom>
                <a:avLst/>
                <a:gdLst>
                  <a:gd name="T0" fmla="*/ 301 w 301"/>
                  <a:gd name="T1" fmla="*/ 40 h 160"/>
                  <a:gd name="T2" fmla="*/ 260 w 301"/>
                  <a:gd name="T3" fmla="*/ 0 h 160"/>
                  <a:gd name="T4" fmla="*/ 166 w 301"/>
                  <a:gd name="T5" fmla="*/ 0 h 160"/>
                  <a:gd name="T6" fmla="*/ 41 w 301"/>
                  <a:gd name="T7" fmla="*/ 0 h 160"/>
                  <a:gd name="T8" fmla="*/ 0 w 301"/>
                  <a:gd name="T9" fmla="*/ 40 h 160"/>
                  <a:gd name="T10" fmla="*/ 0 w 301"/>
                  <a:gd name="T11" fmla="*/ 43 h 160"/>
                  <a:gd name="T12" fmla="*/ 0 w 301"/>
                  <a:gd name="T13" fmla="*/ 46 h 160"/>
                  <a:gd name="T14" fmla="*/ 0 w 301"/>
                  <a:gd name="T15" fmla="*/ 47 h 160"/>
                  <a:gd name="T16" fmla="*/ 0 w 301"/>
                  <a:gd name="T17" fmla="*/ 47 h 160"/>
                  <a:gd name="T18" fmla="*/ 41 w 301"/>
                  <a:gd name="T19" fmla="*/ 87 h 160"/>
                  <a:gd name="T20" fmla="*/ 89 w 301"/>
                  <a:gd name="T21" fmla="*/ 87 h 160"/>
                  <a:gd name="T22" fmla="*/ 89 w 301"/>
                  <a:gd name="T23" fmla="*/ 160 h 160"/>
                  <a:gd name="T24" fmla="*/ 301 w 301"/>
                  <a:gd name="T25" fmla="*/ 160 h 160"/>
                  <a:gd name="T26" fmla="*/ 301 w 301"/>
                  <a:gd name="T27" fmla="*/ 4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01" h="160">
                    <a:moveTo>
                      <a:pt x="301" y="40"/>
                    </a:moveTo>
                    <a:cubicBezTo>
                      <a:pt x="300" y="18"/>
                      <a:pt x="282" y="0"/>
                      <a:pt x="260" y="0"/>
                    </a:cubicBezTo>
                    <a:cubicBezTo>
                      <a:pt x="166" y="0"/>
                      <a:pt x="166" y="0"/>
                      <a:pt x="166" y="0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18" y="0"/>
                      <a:pt x="0" y="18"/>
                      <a:pt x="0" y="40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1" y="69"/>
                      <a:pt x="19" y="87"/>
                      <a:pt x="41" y="87"/>
                    </a:cubicBezTo>
                    <a:cubicBezTo>
                      <a:pt x="89" y="87"/>
                      <a:pt x="89" y="87"/>
                      <a:pt x="89" y="87"/>
                    </a:cubicBezTo>
                    <a:cubicBezTo>
                      <a:pt x="89" y="160"/>
                      <a:pt x="89" y="160"/>
                      <a:pt x="89" y="160"/>
                    </a:cubicBezTo>
                    <a:cubicBezTo>
                      <a:pt x="301" y="160"/>
                      <a:pt x="301" y="160"/>
                      <a:pt x="301" y="160"/>
                    </a:cubicBezTo>
                    <a:cubicBezTo>
                      <a:pt x="301" y="40"/>
                      <a:pt x="301" y="40"/>
                      <a:pt x="301" y="40"/>
                    </a:cubicBezTo>
                  </a:path>
                </a:pathLst>
              </a:custGeom>
              <a:solidFill>
                <a:srgbClr val="F9EE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8" name="Freeform 44"/>
              <p:cNvSpPr/>
              <p:nvPr/>
            </p:nvSpPr>
            <p:spPr bwMode="auto">
              <a:xfrm>
                <a:off x="10375900" y="396875"/>
                <a:ext cx="38100" cy="52388"/>
              </a:xfrm>
              <a:custGeom>
                <a:avLst/>
                <a:gdLst>
                  <a:gd name="T0" fmla="*/ 13 w 13"/>
                  <a:gd name="T1" fmla="*/ 0 h 18"/>
                  <a:gd name="T2" fmla="*/ 0 w 13"/>
                  <a:gd name="T3" fmla="*/ 0 h 18"/>
                  <a:gd name="T4" fmla="*/ 0 w 13"/>
                  <a:gd name="T5" fmla="*/ 18 h 18"/>
                  <a:gd name="T6" fmla="*/ 3 w 13"/>
                  <a:gd name="T7" fmla="*/ 18 h 18"/>
                  <a:gd name="T8" fmla="*/ 13 w 13"/>
                  <a:gd name="T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8">
                    <a:moveTo>
                      <a:pt x="1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5" y="11"/>
                      <a:pt x="8" y="5"/>
                      <a:pt x="13" y="0"/>
                    </a:cubicBezTo>
                  </a:path>
                </a:pathLst>
              </a:custGeom>
              <a:solidFill>
                <a:srgbClr val="F9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9" name="Freeform 45"/>
              <p:cNvSpPr/>
              <p:nvPr/>
            </p:nvSpPr>
            <p:spPr bwMode="auto">
              <a:xfrm>
                <a:off x="10385425" y="396875"/>
                <a:ext cx="852488" cy="168275"/>
              </a:xfrm>
              <a:custGeom>
                <a:avLst/>
                <a:gdLst>
                  <a:gd name="T0" fmla="*/ 241 w 300"/>
                  <a:gd name="T1" fmla="*/ 0 h 59"/>
                  <a:gd name="T2" fmla="*/ 239 w 300"/>
                  <a:gd name="T3" fmla="*/ 0 h 59"/>
                  <a:gd name="T4" fmla="*/ 10 w 300"/>
                  <a:gd name="T5" fmla="*/ 0 h 59"/>
                  <a:gd name="T6" fmla="*/ 0 w 300"/>
                  <a:gd name="T7" fmla="*/ 18 h 59"/>
                  <a:gd name="T8" fmla="*/ 259 w 300"/>
                  <a:gd name="T9" fmla="*/ 18 h 59"/>
                  <a:gd name="T10" fmla="*/ 300 w 300"/>
                  <a:gd name="T11" fmla="*/ 59 h 59"/>
                  <a:gd name="T12" fmla="*/ 300 w 300"/>
                  <a:gd name="T13" fmla="*/ 59 h 59"/>
                  <a:gd name="T14" fmla="*/ 241 w 300"/>
                  <a:gd name="T15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00" h="59">
                    <a:moveTo>
                      <a:pt x="241" y="0"/>
                    </a:moveTo>
                    <a:cubicBezTo>
                      <a:pt x="241" y="0"/>
                      <a:pt x="240" y="0"/>
                      <a:pt x="239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5"/>
                      <a:pt x="2" y="11"/>
                      <a:pt x="0" y="18"/>
                    </a:cubicBezTo>
                    <a:cubicBezTo>
                      <a:pt x="259" y="18"/>
                      <a:pt x="259" y="18"/>
                      <a:pt x="259" y="18"/>
                    </a:cubicBezTo>
                    <a:cubicBezTo>
                      <a:pt x="281" y="18"/>
                      <a:pt x="299" y="36"/>
                      <a:pt x="300" y="59"/>
                    </a:cubicBezTo>
                    <a:cubicBezTo>
                      <a:pt x="300" y="59"/>
                      <a:pt x="300" y="59"/>
                      <a:pt x="300" y="59"/>
                    </a:cubicBezTo>
                    <a:cubicBezTo>
                      <a:pt x="300" y="25"/>
                      <a:pt x="297" y="0"/>
                      <a:pt x="241" y="0"/>
                    </a:cubicBezTo>
                  </a:path>
                </a:pathLst>
              </a:cu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0" name="Freeform 46"/>
              <p:cNvSpPr/>
              <p:nvPr/>
            </p:nvSpPr>
            <p:spPr bwMode="auto">
              <a:xfrm>
                <a:off x="10375900" y="496888"/>
                <a:ext cx="23813" cy="53975"/>
              </a:xfrm>
              <a:custGeom>
                <a:avLst/>
                <a:gdLst>
                  <a:gd name="T0" fmla="*/ 2 w 8"/>
                  <a:gd name="T1" fmla="*/ 0 h 19"/>
                  <a:gd name="T2" fmla="*/ 0 w 8"/>
                  <a:gd name="T3" fmla="*/ 0 h 19"/>
                  <a:gd name="T4" fmla="*/ 0 w 8"/>
                  <a:gd name="T5" fmla="*/ 19 h 19"/>
                  <a:gd name="T6" fmla="*/ 8 w 8"/>
                  <a:gd name="T7" fmla="*/ 19 h 19"/>
                  <a:gd name="T8" fmla="*/ 2 w 8"/>
                  <a:gd name="T9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19">
                    <a:moveTo>
                      <a:pt x="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4" y="13"/>
                      <a:pt x="2" y="7"/>
                      <a:pt x="2" y="0"/>
                    </a:cubicBezTo>
                  </a:path>
                </a:pathLst>
              </a:custGeom>
              <a:solidFill>
                <a:srgbClr val="F9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1" name="Freeform 47"/>
              <p:cNvSpPr/>
              <p:nvPr/>
            </p:nvSpPr>
            <p:spPr bwMode="auto">
              <a:xfrm>
                <a:off x="10382250" y="496888"/>
                <a:ext cx="855663" cy="168275"/>
              </a:xfrm>
              <a:custGeom>
                <a:avLst/>
                <a:gdLst>
                  <a:gd name="T0" fmla="*/ 242 w 301"/>
                  <a:gd name="T1" fmla="*/ 0 h 59"/>
                  <a:gd name="T2" fmla="*/ 240 w 301"/>
                  <a:gd name="T3" fmla="*/ 0 h 59"/>
                  <a:gd name="T4" fmla="*/ 0 w 301"/>
                  <a:gd name="T5" fmla="*/ 0 h 59"/>
                  <a:gd name="T6" fmla="*/ 6 w 301"/>
                  <a:gd name="T7" fmla="*/ 19 h 59"/>
                  <a:gd name="T8" fmla="*/ 260 w 301"/>
                  <a:gd name="T9" fmla="*/ 19 h 59"/>
                  <a:gd name="T10" fmla="*/ 301 w 301"/>
                  <a:gd name="T11" fmla="*/ 59 h 59"/>
                  <a:gd name="T12" fmla="*/ 301 w 301"/>
                  <a:gd name="T13" fmla="*/ 59 h 59"/>
                  <a:gd name="T14" fmla="*/ 242 w 301"/>
                  <a:gd name="T15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01" h="59">
                    <a:moveTo>
                      <a:pt x="242" y="0"/>
                    </a:moveTo>
                    <a:cubicBezTo>
                      <a:pt x="242" y="0"/>
                      <a:pt x="241" y="0"/>
                      <a:pt x="24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"/>
                      <a:pt x="2" y="13"/>
                      <a:pt x="6" y="19"/>
                    </a:cubicBezTo>
                    <a:cubicBezTo>
                      <a:pt x="260" y="19"/>
                      <a:pt x="260" y="19"/>
                      <a:pt x="260" y="19"/>
                    </a:cubicBezTo>
                    <a:cubicBezTo>
                      <a:pt x="282" y="19"/>
                      <a:pt x="300" y="37"/>
                      <a:pt x="301" y="59"/>
                    </a:cubicBezTo>
                    <a:cubicBezTo>
                      <a:pt x="301" y="59"/>
                      <a:pt x="301" y="59"/>
                      <a:pt x="301" y="59"/>
                    </a:cubicBezTo>
                    <a:cubicBezTo>
                      <a:pt x="301" y="26"/>
                      <a:pt x="298" y="0"/>
                      <a:pt x="242" y="0"/>
                    </a:cubicBezTo>
                  </a:path>
                </a:pathLst>
              </a:cu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2" name="Freeform 48"/>
              <p:cNvSpPr/>
              <p:nvPr/>
            </p:nvSpPr>
            <p:spPr bwMode="auto">
              <a:xfrm>
                <a:off x="10325102" y="303213"/>
                <a:ext cx="912813" cy="1139824"/>
              </a:xfrm>
              <a:custGeom>
                <a:avLst/>
                <a:gdLst>
                  <a:gd name="T0" fmla="*/ 260 w 321"/>
                  <a:gd name="T1" fmla="*/ 107 h 400"/>
                  <a:gd name="T2" fmla="*/ 260 w 321"/>
                  <a:gd name="T3" fmla="*/ 107 h 400"/>
                  <a:gd name="T4" fmla="*/ 195 w 321"/>
                  <a:gd name="T5" fmla="*/ 107 h 400"/>
                  <a:gd name="T6" fmla="*/ 61 w 321"/>
                  <a:gd name="T7" fmla="*/ 107 h 400"/>
                  <a:gd name="T8" fmla="*/ 20 w 321"/>
                  <a:gd name="T9" fmla="*/ 67 h 400"/>
                  <a:gd name="T10" fmla="*/ 20 w 321"/>
                  <a:gd name="T11" fmla="*/ 67 h 400"/>
                  <a:gd name="T12" fmla="*/ 20 w 321"/>
                  <a:gd name="T13" fmla="*/ 66 h 400"/>
                  <a:gd name="T14" fmla="*/ 20 w 321"/>
                  <a:gd name="T15" fmla="*/ 63 h 400"/>
                  <a:gd name="T16" fmla="*/ 20 w 321"/>
                  <a:gd name="T17" fmla="*/ 60 h 400"/>
                  <a:gd name="T18" fmla="*/ 61 w 321"/>
                  <a:gd name="T19" fmla="*/ 20 h 400"/>
                  <a:gd name="T20" fmla="*/ 186 w 321"/>
                  <a:gd name="T21" fmla="*/ 20 h 400"/>
                  <a:gd name="T22" fmla="*/ 280 w 321"/>
                  <a:gd name="T23" fmla="*/ 20 h 400"/>
                  <a:gd name="T24" fmla="*/ 321 w 321"/>
                  <a:gd name="T25" fmla="*/ 60 h 400"/>
                  <a:gd name="T26" fmla="*/ 260 w 321"/>
                  <a:gd name="T27" fmla="*/ 1 h 400"/>
                  <a:gd name="T28" fmla="*/ 61 w 321"/>
                  <a:gd name="T29" fmla="*/ 1 h 400"/>
                  <a:gd name="T30" fmla="*/ 0 w 321"/>
                  <a:gd name="T31" fmla="*/ 62 h 400"/>
                  <a:gd name="T32" fmla="*/ 0 w 321"/>
                  <a:gd name="T33" fmla="*/ 106 h 400"/>
                  <a:gd name="T34" fmla="*/ 0 w 321"/>
                  <a:gd name="T35" fmla="*/ 106 h 400"/>
                  <a:gd name="T36" fmla="*/ 0 w 321"/>
                  <a:gd name="T37" fmla="*/ 339 h 400"/>
                  <a:gd name="T38" fmla="*/ 61 w 321"/>
                  <a:gd name="T39" fmla="*/ 400 h 400"/>
                  <a:gd name="T40" fmla="*/ 260 w 321"/>
                  <a:gd name="T41" fmla="*/ 400 h 400"/>
                  <a:gd name="T42" fmla="*/ 321 w 321"/>
                  <a:gd name="T43" fmla="*/ 339 h 400"/>
                  <a:gd name="T44" fmla="*/ 321 w 321"/>
                  <a:gd name="T45" fmla="*/ 151 h 400"/>
                  <a:gd name="T46" fmla="*/ 260 w 321"/>
                  <a:gd name="T47" fmla="*/ 107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21" h="400">
                    <a:moveTo>
                      <a:pt x="260" y="107"/>
                    </a:moveTo>
                    <a:cubicBezTo>
                      <a:pt x="260" y="107"/>
                      <a:pt x="260" y="107"/>
                      <a:pt x="260" y="107"/>
                    </a:cubicBezTo>
                    <a:cubicBezTo>
                      <a:pt x="195" y="107"/>
                      <a:pt x="195" y="107"/>
                      <a:pt x="195" y="107"/>
                    </a:cubicBezTo>
                    <a:cubicBezTo>
                      <a:pt x="61" y="107"/>
                      <a:pt x="61" y="107"/>
                      <a:pt x="61" y="107"/>
                    </a:cubicBezTo>
                    <a:cubicBezTo>
                      <a:pt x="39" y="107"/>
                      <a:pt x="21" y="89"/>
                      <a:pt x="20" y="67"/>
                    </a:cubicBezTo>
                    <a:cubicBezTo>
                      <a:pt x="20" y="67"/>
                      <a:pt x="20" y="67"/>
                      <a:pt x="20" y="67"/>
                    </a:cubicBezTo>
                    <a:cubicBezTo>
                      <a:pt x="20" y="66"/>
                      <a:pt x="20" y="66"/>
                      <a:pt x="20" y="66"/>
                    </a:cubicBezTo>
                    <a:cubicBezTo>
                      <a:pt x="20" y="63"/>
                      <a:pt x="20" y="63"/>
                      <a:pt x="20" y="63"/>
                    </a:cubicBezTo>
                    <a:cubicBezTo>
                      <a:pt x="20" y="60"/>
                      <a:pt x="20" y="60"/>
                      <a:pt x="20" y="60"/>
                    </a:cubicBezTo>
                    <a:cubicBezTo>
                      <a:pt x="20" y="38"/>
                      <a:pt x="38" y="20"/>
                      <a:pt x="61" y="20"/>
                    </a:cubicBezTo>
                    <a:cubicBezTo>
                      <a:pt x="186" y="20"/>
                      <a:pt x="186" y="20"/>
                      <a:pt x="186" y="20"/>
                    </a:cubicBezTo>
                    <a:cubicBezTo>
                      <a:pt x="280" y="20"/>
                      <a:pt x="280" y="20"/>
                      <a:pt x="280" y="20"/>
                    </a:cubicBezTo>
                    <a:cubicBezTo>
                      <a:pt x="302" y="20"/>
                      <a:pt x="320" y="38"/>
                      <a:pt x="321" y="60"/>
                    </a:cubicBezTo>
                    <a:cubicBezTo>
                      <a:pt x="321" y="26"/>
                      <a:pt x="318" y="0"/>
                      <a:pt x="260" y="1"/>
                    </a:cubicBezTo>
                    <a:cubicBezTo>
                      <a:pt x="61" y="1"/>
                      <a:pt x="61" y="1"/>
                      <a:pt x="61" y="1"/>
                    </a:cubicBezTo>
                    <a:cubicBezTo>
                      <a:pt x="27" y="1"/>
                      <a:pt x="0" y="28"/>
                      <a:pt x="0" y="62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339"/>
                      <a:pt x="0" y="339"/>
                      <a:pt x="0" y="339"/>
                    </a:cubicBezTo>
                    <a:cubicBezTo>
                      <a:pt x="0" y="373"/>
                      <a:pt x="27" y="400"/>
                      <a:pt x="61" y="400"/>
                    </a:cubicBezTo>
                    <a:cubicBezTo>
                      <a:pt x="260" y="400"/>
                      <a:pt x="260" y="400"/>
                      <a:pt x="260" y="400"/>
                    </a:cubicBezTo>
                    <a:cubicBezTo>
                      <a:pt x="294" y="400"/>
                      <a:pt x="321" y="373"/>
                      <a:pt x="321" y="339"/>
                    </a:cubicBezTo>
                    <a:cubicBezTo>
                      <a:pt x="321" y="151"/>
                      <a:pt x="321" y="151"/>
                      <a:pt x="321" y="151"/>
                    </a:cubicBezTo>
                    <a:cubicBezTo>
                      <a:pt x="321" y="117"/>
                      <a:pt x="294" y="107"/>
                      <a:pt x="260" y="107"/>
                    </a:cubicBezTo>
                    <a:close/>
                  </a:path>
                </a:pathLst>
              </a:custGeom>
              <a:solidFill>
                <a:srgbClr val="AA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3" name="Freeform 49"/>
              <p:cNvSpPr/>
              <p:nvPr/>
            </p:nvSpPr>
            <p:spPr bwMode="auto">
              <a:xfrm>
                <a:off x="10325100" y="508000"/>
                <a:ext cx="912813" cy="985838"/>
              </a:xfrm>
              <a:custGeom>
                <a:avLst/>
                <a:gdLst>
                  <a:gd name="T0" fmla="*/ 321 w 321"/>
                  <a:gd name="T1" fmla="*/ 285 h 346"/>
                  <a:gd name="T2" fmla="*/ 260 w 321"/>
                  <a:gd name="T3" fmla="*/ 346 h 346"/>
                  <a:gd name="T4" fmla="*/ 61 w 321"/>
                  <a:gd name="T5" fmla="*/ 346 h 346"/>
                  <a:gd name="T6" fmla="*/ 0 w 321"/>
                  <a:gd name="T7" fmla="*/ 285 h 346"/>
                  <a:gd name="T8" fmla="*/ 0 w 321"/>
                  <a:gd name="T9" fmla="*/ 0 h 346"/>
                  <a:gd name="T10" fmla="*/ 61 w 321"/>
                  <a:gd name="T11" fmla="*/ 53 h 346"/>
                  <a:gd name="T12" fmla="*/ 260 w 321"/>
                  <a:gd name="T13" fmla="*/ 53 h 346"/>
                  <a:gd name="T14" fmla="*/ 321 w 321"/>
                  <a:gd name="T15" fmla="*/ 99 h 346"/>
                  <a:gd name="T16" fmla="*/ 321 w 321"/>
                  <a:gd name="T17" fmla="*/ 285 h 3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1" h="346">
                    <a:moveTo>
                      <a:pt x="321" y="285"/>
                    </a:moveTo>
                    <a:cubicBezTo>
                      <a:pt x="321" y="319"/>
                      <a:pt x="293" y="346"/>
                      <a:pt x="260" y="346"/>
                    </a:cubicBezTo>
                    <a:cubicBezTo>
                      <a:pt x="61" y="346"/>
                      <a:pt x="61" y="346"/>
                      <a:pt x="61" y="346"/>
                    </a:cubicBezTo>
                    <a:cubicBezTo>
                      <a:pt x="27" y="346"/>
                      <a:pt x="0" y="319"/>
                      <a:pt x="0" y="28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3" y="52"/>
                      <a:pt x="61" y="53"/>
                    </a:cubicBezTo>
                    <a:cubicBezTo>
                      <a:pt x="260" y="53"/>
                      <a:pt x="260" y="53"/>
                      <a:pt x="260" y="53"/>
                    </a:cubicBezTo>
                    <a:cubicBezTo>
                      <a:pt x="293" y="53"/>
                      <a:pt x="321" y="66"/>
                      <a:pt x="321" y="99"/>
                    </a:cubicBezTo>
                    <a:lnTo>
                      <a:pt x="321" y="285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4" name="Freeform 53"/>
              <p:cNvSpPr/>
              <p:nvPr/>
            </p:nvSpPr>
            <p:spPr bwMode="auto">
              <a:xfrm>
                <a:off x="10507663" y="496888"/>
                <a:ext cx="133350" cy="111125"/>
              </a:xfrm>
              <a:custGeom>
                <a:avLst/>
                <a:gdLst>
                  <a:gd name="T0" fmla="*/ 84 w 84"/>
                  <a:gd name="T1" fmla="*/ 70 h 70"/>
                  <a:gd name="T2" fmla="*/ 80 w 84"/>
                  <a:gd name="T3" fmla="*/ 0 h 70"/>
                  <a:gd name="T4" fmla="*/ 7 w 84"/>
                  <a:gd name="T5" fmla="*/ 0 h 70"/>
                  <a:gd name="T6" fmla="*/ 0 w 84"/>
                  <a:gd name="T7" fmla="*/ 70 h 70"/>
                  <a:gd name="T8" fmla="*/ 84 w 84"/>
                  <a:gd name="T9" fmla="*/ 7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70">
                    <a:moveTo>
                      <a:pt x="84" y="70"/>
                    </a:moveTo>
                    <a:lnTo>
                      <a:pt x="80" y="0"/>
                    </a:lnTo>
                    <a:lnTo>
                      <a:pt x="7" y="0"/>
                    </a:lnTo>
                    <a:lnTo>
                      <a:pt x="0" y="70"/>
                    </a:lnTo>
                    <a:lnTo>
                      <a:pt x="84" y="70"/>
                    </a:lnTo>
                    <a:close/>
                  </a:path>
                </a:pathLst>
              </a:custGeom>
              <a:solidFill>
                <a:srgbClr val="B700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5" name="Freeform 54"/>
              <p:cNvSpPr/>
              <p:nvPr/>
            </p:nvSpPr>
            <p:spPr bwMode="auto">
              <a:xfrm>
                <a:off x="10507663" y="608013"/>
                <a:ext cx="133350" cy="304800"/>
              </a:xfrm>
              <a:custGeom>
                <a:avLst/>
                <a:gdLst>
                  <a:gd name="T0" fmla="*/ 0 w 84"/>
                  <a:gd name="T1" fmla="*/ 0 h 192"/>
                  <a:gd name="T2" fmla="*/ 0 w 84"/>
                  <a:gd name="T3" fmla="*/ 192 h 192"/>
                  <a:gd name="T4" fmla="*/ 41 w 84"/>
                  <a:gd name="T5" fmla="*/ 163 h 192"/>
                  <a:gd name="T6" fmla="*/ 84 w 84"/>
                  <a:gd name="T7" fmla="*/ 192 h 192"/>
                  <a:gd name="T8" fmla="*/ 84 w 84"/>
                  <a:gd name="T9" fmla="*/ 0 h 192"/>
                  <a:gd name="T10" fmla="*/ 0 w 84"/>
                  <a:gd name="T11" fmla="*/ 0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4" h="192">
                    <a:moveTo>
                      <a:pt x="0" y="0"/>
                    </a:moveTo>
                    <a:lnTo>
                      <a:pt x="0" y="192"/>
                    </a:lnTo>
                    <a:lnTo>
                      <a:pt x="41" y="163"/>
                    </a:lnTo>
                    <a:lnTo>
                      <a:pt x="84" y="192"/>
                    </a:lnTo>
                    <a:lnTo>
                      <a:pt x="8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2D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</p:grpSp>
      </p:grpSp>
      <p:sp>
        <p:nvSpPr>
          <p:cNvPr id="16" name="文本框 15"/>
          <p:cNvSpPr txBox="1"/>
          <p:nvPr/>
        </p:nvSpPr>
        <p:spPr>
          <a:xfrm>
            <a:off x="1079730" y="816279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rgbClr val="DB223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巩固提升</a:t>
            </a:r>
            <a:endParaRPr lang="zh-CN" altLang="en-US" sz="2800" b="1" dirty="0">
              <a:solidFill>
                <a:srgbClr val="DB223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TextBox 58"/>
          <p:cNvSpPr txBox="1">
            <a:spLocks noChangeArrowheads="1"/>
          </p:cNvSpPr>
          <p:nvPr/>
        </p:nvSpPr>
        <p:spPr bwMode="auto">
          <a:xfrm>
            <a:off x="846455" y="1906905"/>
            <a:ext cx="1838325" cy="42259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b="1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11-9=</a:t>
            </a:r>
            <a:endParaRPr lang="en-US" sz="2800" b="1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en-US" sz="2800" b="1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12-9=</a:t>
            </a:r>
            <a:endParaRPr lang="en-US" sz="2800" b="1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en-US" sz="2800" b="1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13-9=</a:t>
            </a:r>
            <a:endParaRPr lang="en-US" sz="2800" b="1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en-US" sz="2800" b="1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14-9=</a:t>
            </a:r>
            <a:endParaRPr lang="en-US" sz="2800" b="1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en-US" sz="2800" b="1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15-9=</a:t>
            </a:r>
            <a:endParaRPr lang="en-US" sz="2800" b="1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en-US" sz="2800" b="1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16-9=</a:t>
            </a:r>
            <a:endParaRPr lang="en-US" sz="2800" b="1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en-US" sz="2800" b="1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17-9=</a:t>
            </a:r>
            <a:endParaRPr lang="en-US" sz="2800" b="1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en-US" sz="2800" b="1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18-9=   </a:t>
            </a:r>
            <a:r>
              <a:rPr 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endParaRPr lang="en-US" sz="28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5" name="组合 64"/>
          <p:cNvGrpSpPr/>
          <p:nvPr/>
        </p:nvGrpSpPr>
        <p:grpSpPr>
          <a:xfrm>
            <a:off x="3687445" y="1337945"/>
            <a:ext cx="3349908" cy="654685"/>
            <a:chOff x="3918" y="3201"/>
            <a:chExt cx="4542" cy="2137"/>
          </a:xfrm>
        </p:grpSpPr>
        <p:sp>
          <p:nvSpPr>
            <p:cNvPr id="66" name="圆角矩形标注 65"/>
            <p:cNvSpPr/>
            <p:nvPr/>
          </p:nvSpPr>
          <p:spPr>
            <a:xfrm>
              <a:off x="3918" y="3201"/>
              <a:ext cx="4277" cy="2137"/>
            </a:xfrm>
            <a:prstGeom prst="wedgeRoundRectCallout">
              <a:avLst>
                <a:gd name="adj1" fmla="val 55922"/>
                <a:gd name="adj2" fmla="val -582"/>
                <a:gd name="adj3" fmla="val 16667"/>
              </a:avLst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文本框 66"/>
            <p:cNvSpPr txBox="1"/>
            <p:nvPr/>
          </p:nvSpPr>
          <p:spPr>
            <a:xfrm>
              <a:off x="4279" y="3518"/>
              <a:ext cx="4181" cy="15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你还发现了什么？</a:t>
              </a:r>
              <a:endPara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68" name="图片 67"/>
          <p:cNvPicPr>
            <a:picLocks noChangeAspect="1"/>
          </p:cNvPicPr>
          <p:nvPr/>
        </p:nvPicPr>
        <p:blipFill rotWithShape="1"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53895" b="74316" l="38051" r="64486">
                        <a14:foregroundMark x1="53004" y1="61053" x2="46729" y2="63684"/>
                        <a14:foregroundMark x1="39386" y1="66526" x2="42056" y2="70947"/>
                        <a14:foregroundMark x1="48598" y1="70526" x2="59947" y2="71263"/>
                        <a14:foregroundMark x1="53939" y1="72421" x2="57276" y2="72632"/>
                        <a14:foregroundMark x1="50601" y1="72421" x2="53939" y2="737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5129" t="51621" r="34068" b="25227"/>
          <a:stretch>
            <a:fillRect/>
          </a:stretch>
        </p:blipFill>
        <p:spPr>
          <a:xfrm rot="1690069">
            <a:off x="7148830" y="674370"/>
            <a:ext cx="1783715" cy="1745615"/>
          </a:xfrm>
          <a:prstGeom prst="rect">
            <a:avLst/>
          </a:prstGeom>
        </p:spPr>
      </p:pic>
      <p:sp>
        <p:nvSpPr>
          <p:cNvPr id="18" name="矩形 17"/>
          <p:cNvSpPr/>
          <p:nvPr/>
        </p:nvSpPr>
        <p:spPr>
          <a:xfrm>
            <a:off x="2007416" y="2014115"/>
            <a:ext cx="401955" cy="5219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007416" y="2536085"/>
            <a:ext cx="401955" cy="5219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007416" y="2967885"/>
            <a:ext cx="401955" cy="5219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2007416" y="3489855"/>
            <a:ext cx="401955" cy="5219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2007416" y="4011825"/>
            <a:ext cx="401955" cy="5219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2008051" y="4551575"/>
            <a:ext cx="401955" cy="5219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2007416" y="5073545"/>
            <a:ext cx="401955" cy="5219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2008051" y="5595515"/>
            <a:ext cx="401955" cy="5219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sp>
        <p:nvSpPr>
          <p:cNvPr id="36" name="AutoShape 27"/>
          <p:cNvSpPr>
            <a:spLocks noChangeArrowheads="1"/>
          </p:cNvSpPr>
          <p:nvPr/>
        </p:nvSpPr>
        <p:spPr bwMode="auto">
          <a:xfrm>
            <a:off x="4221479" y="2980055"/>
            <a:ext cx="4512945" cy="2537460"/>
          </a:xfrm>
          <a:prstGeom prst="wedgeRoundRectCallout">
            <a:avLst>
              <a:gd name="adj1" fmla="val -56659"/>
              <a:gd name="adj2" fmla="val 36739"/>
              <a:gd name="adj3" fmla="val 16667"/>
            </a:avLst>
          </a:prstGeom>
          <a:solidFill>
            <a:srgbClr val="FFFFFF"/>
          </a:solidFill>
          <a:ln w="19050">
            <a:solidFill>
              <a:srgbClr val="3399FF"/>
            </a:solidFill>
            <a:miter lim="800000"/>
          </a:ln>
        </p:spPr>
        <p:txBody>
          <a:bodyPr anchor="ctr" anchorCtr="0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b="1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减数不变，（         ）变大，差也随着变（    ）。</a:t>
            </a:r>
            <a:endParaRPr lang="zh-CN" altLang="en-US" b="1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b="1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减数不变，（         ）变小，差也随着变（    ）。</a:t>
            </a:r>
            <a:endParaRPr lang="zh-CN" altLang="en-US" b="1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97" name="TextBox 58"/>
          <p:cNvSpPr txBox="1">
            <a:spLocks noChangeArrowheads="1"/>
          </p:cNvSpPr>
          <p:nvPr/>
        </p:nvSpPr>
        <p:spPr bwMode="auto">
          <a:xfrm>
            <a:off x="6343015" y="3058160"/>
            <a:ext cx="1482725" cy="6076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被减数</a:t>
            </a:r>
            <a:endParaRPr lang="en-US" altLang="zh-CN" sz="28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31" name="TextBox 58"/>
          <p:cNvSpPr txBox="1">
            <a:spLocks noChangeArrowheads="1"/>
          </p:cNvSpPr>
          <p:nvPr/>
        </p:nvSpPr>
        <p:spPr bwMode="auto">
          <a:xfrm>
            <a:off x="7065010" y="3665855"/>
            <a:ext cx="810260" cy="6076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大</a:t>
            </a:r>
            <a:endParaRPr lang="en-US" altLang="zh-CN" sz="28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32" name="TextBox 58"/>
          <p:cNvSpPr txBox="1">
            <a:spLocks noChangeArrowheads="1"/>
          </p:cNvSpPr>
          <p:nvPr/>
        </p:nvSpPr>
        <p:spPr bwMode="auto">
          <a:xfrm>
            <a:off x="6343015" y="4273550"/>
            <a:ext cx="1482725" cy="6076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被减数</a:t>
            </a:r>
            <a:endParaRPr lang="en-US" altLang="zh-CN" sz="28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33" name="TextBox 58"/>
          <p:cNvSpPr txBox="1">
            <a:spLocks noChangeArrowheads="1"/>
          </p:cNvSpPr>
          <p:nvPr/>
        </p:nvSpPr>
        <p:spPr bwMode="auto">
          <a:xfrm>
            <a:off x="7065010" y="4909820"/>
            <a:ext cx="810260" cy="6076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小</a:t>
            </a:r>
            <a:endParaRPr lang="en-US" altLang="zh-CN" sz="28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80" name="圆角矩形 79"/>
          <p:cNvSpPr/>
          <p:nvPr/>
        </p:nvSpPr>
        <p:spPr>
          <a:xfrm>
            <a:off x="1524635" y="2013585"/>
            <a:ext cx="240030" cy="4104005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圆角矩形 33"/>
          <p:cNvSpPr/>
          <p:nvPr/>
        </p:nvSpPr>
        <p:spPr>
          <a:xfrm>
            <a:off x="941705" y="1992630"/>
            <a:ext cx="455930" cy="4104005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圆角矩形 37"/>
          <p:cNvSpPr/>
          <p:nvPr/>
        </p:nvSpPr>
        <p:spPr>
          <a:xfrm>
            <a:off x="2007870" y="1967865"/>
            <a:ext cx="455930" cy="4104005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0" name="图片 3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4780" y="5089462"/>
            <a:ext cx="1180878" cy="12757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"/>
                            </p:stCondLst>
                            <p:childTnLst>
                              <p:par>
                                <p:cTn id="9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00"/>
                            </p:stCondLst>
                            <p:childTnLst>
                              <p:par>
                                <p:cTn id="10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500"/>
                            </p:stCondLst>
                            <p:childTnLst>
                              <p:par>
                                <p:cTn id="10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36" grpId="0" animBg="1"/>
      <p:bldP spid="97" grpId="0"/>
      <p:bldP spid="31" grpId="0"/>
      <p:bldP spid="32" grpId="0"/>
      <p:bldP spid="33" grpId="0"/>
      <p:bldP spid="80" grpId="0" bldLvl="0" animBg="1"/>
      <p:bldP spid="34" grpId="0" bldLvl="0" animBg="1"/>
      <p:bldP spid="38" grpId="0" bldLvl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组合 84"/>
          <p:cNvGrpSpPr/>
          <p:nvPr/>
        </p:nvGrpSpPr>
        <p:grpSpPr>
          <a:xfrm>
            <a:off x="266700" y="703998"/>
            <a:ext cx="2809875" cy="730817"/>
            <a:chOff x="4762500" y="1227873"/>
            <a:chExt cx="3152775" cy="820002"/>
          </a:xfrm>
        </p:grpSpPr>
        <p:sp>
          <p:nvSpPr>
            <p:cNvPr id="39" name="圆角矩形 38"/>
            <p:cNvSpPr/>
            <p:nvPr/>
          </p:nvSpPr>
          <p:spPr>
            <a:xfrm>
              <a:off x="4762500" y="1227873"/>
              <a:ext cx="3152775" cy="820002"/>
            </a:xfrm>
            <a:prstGeom prst="roundRect">
              <a:avLst/>
            </a:prstGeom>
            <a:noFill/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4" name="组合 73"/>
            <p:cNvGrpSpPr/>
            <p:nvPr/>
          </p:nvGrpSpPr>
          <p:grpSpPr>
            <a:xfrm rot="0">
              <a:off x="4897451" y="1300979"/>
              <a:ext cx="515326" cy="672163"/>
              <a:chOff x="10325100" y="303213"/>
              <a:chExt cx="912815" cy="1190625"/>
            </a:xfrm>
          </p:grpSpPr>
          <p:sp>
            <p:nvSpPr>
              <p:cNvPr id="76" name="Freeform 43"/>
              <p:cNvSpPr/>
              <p:nvPr/>
            </p:nvSpPr>
            <p:spPr bwMode="auto">
              <a:xfrm>
                <a:off x="10382250" y="360363"/>
                <a:ext cx="855663" cy="455613"/>
              </a:xfrm>
              <a:custGeom>
                <a:avLst/>
                <a:gdLst>
                  <a:gd name="T0" fmla="*/ 301 w 301"/>
                  <a:gd name="T1" fmla="*/ 40 h 160"/>
                  <a:gd name="T2" fmla="*/ 260 w 301"/>
                  <a:gd name="T3" fmla="*/ 0 h 160"/>
                  <a:gd name="T4" fmla="*/ 166 w 301"/>
                  <a:gd name="T5" fmla="*/ 0 h 160"/>
                  <a:gd name="T6" fmla="*/ 41 w 301"/>
                  <a:gd name="T7" fmla="*/ 0 h 160"/>
                  <a:gd name="T8" fmla="*/ 0 w 301"/>
                  <a:gd name="T9" fmla="*/ 40 h 160"/>
                  <a:gd name="T10" fmla="*/ 0 w 301"/>
                  <a:gd name="T11" fmla="*/ 43 h 160"/>
                  <a:gd name="T12" fmla="*/ 0 w 301"/>
                  <a:gd name="T13" fmla="*/ 46 h 160"/>
                  <a:gd name="T14" fmla="*/ 0 w 301"/>
                  <a:gd name="T15" fmla="*/ 47 h 160"/>
                  <a:gd name="T16" fmla="*/ 0 w 301"/>
                  <a:gd name="T17" fmla="*/ 47 h 160"/>
                  <a:gd name="T18" fmla="*/ 41 w 301"/>
                  <a:gd name="T19" fmla="*/ 87 h 160"/>
                  <a:gd name="T20" fmla="*/ 89 w 301"/>
                  <a:gd name="T21" fmla="*/ 87 h 160"/>
                  <a:gd name="T22" fmla="*/ 89 w 301"/>
                  <a:gd name="T23" fmla="*/ 160 h 160"/>
                  <a:gd name="T24" fmla="*/ 301 w 301"/>
                  <a:gd name="T25" fmla="*/ 160 h 160"/>
                  <a:gd name="T26" fmla="*/ 301 w 301"/>
                  <a:gd name="T27" fmla="*/ 4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01" h="160">
                    <a:moveTo>
                      <a:pt x="301" y="40"/>
                    </a:moveTo>
                    <a:cubicBezTo>
                      <a:pt x="300" y="18"/>
                      <a:pt x="282" y="0"/>
                      <a:pt x="260" y="0"/>
                    </a:cubicBezTo>
                    <a:cubicBezTo>
                      <a:pt x="166" y="0"/>
                      <a:pt x="166" y="0"/>
                      <a:pt x="166" y="0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18" y="0"/>
                      <a:pt x="0" y="18"/>
                      <a:pt x="0" y="40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1" y="69"/>
                      <a:pt x="19" y="87"/>
                      <a:pt x="41" y="87"/>
                    </a:cubicBezTo>
                    <a:cubicBezTo>
                      <a:pt x="89" y="87"/>
                      <a:pt x="89" y="87"/>
                      <a:pt x="89" y="87"/>
                    </a:cubicBezTo>
                    <a:cubicBezTo>
                      <a:pt x="89" y="160"/>
                      <a:pt x="89" y="160"/>
                      <a:pt x="89" y="160"/>
                    </a:cubicBezTo>
                    <a:cubicBezTo>
                      <a:pt x="301" y="160"/>
                      <a:pt x="301" y="160"/>
                      <a:pt x="301" y="160"/>
                    </a:cubicBezTo>
                    <a:cubicBezTo>
                      <a:pt x="301" y="40"/>
                      <a:pt x="301" y="40"/>
                      <a:pt x="301" y="40"/>
                    </a:cubicBezTo>
                  </a:path>
                </a:pathLst>
              </a:custGeom>
              <a:solidFill>
                <a:srgbClr val="F9EE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77" name="Freeform 44"/>
              <p:cNvSpPr/>
              <p:nvPr/>
            </p:nvSpPr>
            <p:spPr bwMode="auto">
              <a:xfrm>
                <a:off x="10375900" y="396875"/>
                <a:ext cx="38100" cy="52388"/>
              </a:xfrm>
              <a:custGeom>
                <a:avLst/>
                <a:gdLst>
                  <a:gd name="T0" fmla="*/ 13 w 13"/>
                  <a:gd name="T1" fmla="*/ 0 h 18"/>
                  <a:gd name="T2" fmla="*/ 0 w 13"/>
                  <a:gd name="T3" fmla="*/ 0 h 18"/>
                  <a:gd name="T4" fmla="*/ 0 w 13"/>
                  <a:gd name="T5" fmla="*/ 18 h 18"/>
                  <a:gd name="T6" fmla="*/ 3 w 13"/>
                  <a:gd name="T7" fmla="*/ 18 h 18"/>
                  <a:gd name="T8" fmla="*/ 13 w 13"/>
                  <a:gd name="T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8">
                    <a:moveTo>
                      <a:pt x="1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5" y="11"/>
                      <a:pt x="8" y="5"/>
                      <a:pt x="13" y="0"/>
                    </a:cubicBezTo>
                  </a:path>
                </a:pathLst>
              </a:custGeom>
              <a:solidFill>
                <a:srgbClr val="F9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78" name="Freeform 45"/>
              <p:cNvSpPr/>
              <p:nvPr/>
            </p:nvSpPr>
            <p:spPr bwMode="auto">
              <a:xfrm>
                <a:off x="10385425" y="396875"/>
                <a:ext cx="852488" cy="168275"/>
              </a:xfrm>
              <a:custGeom>
                <a:avLst/>
                <a:gdLst>
                  <a:gd name="T0" fmla="*/ 241 w 300"/>
                  <a:gd name="T1" fmla="*/ 0 h 59"/>
                  <a:gd name="T2" fmla="*/ 239 w 300"/>
                  <a:gd name="T3" fmla="*/ 0 h 59"/>
                  <a:gd name="T4" fmla="*/ 10 w 300"/>
                  <a:gd name="T5" fmla="*/ 0 h 59"/>
                  <a:gd name="T6" fmla="*/ 0 w 300"/>
                  <a:gd name="T7" fmla="*/ 18 h 59"/>
                  <a:gd name="T8" fmla="*/ 259 w 300"/>
                  <a:gd name="T9" fmla="*/ 18 h 59"/>
                  <a:gd name="T10" fmla="*/ 300 w 300"/>
                  <a:gd name="T11" fmla="*/ 59 h 59"/>
                  <a:gd name="T12" fmla="*/ 300 w 300"/>
                  <a:gd name="T13" fmla="*/ 59 h 59"/>
                  <a:gd name="T14" fmla="*/ 241 w 300"/>
                  <a:gd name="T15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00" h="59">
                    <a:moveTo>
                      <a:pt x="241" y="0"/>
                    </a:moveTo>
                    <a:cubicBezTo>
                      <a:pt x="241" y="0"/>
                      <a:pt x="240" y="0"/>
                      <a:pt x="239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5"/>
                      <a:pt x="2" y="11"/>
                      <a:pt x="0" y="18"/>
                    </a:cubicBezTo>
                    <a:cubicBezTo>
                      <a:pt x="259" y="18"/>
                      <a:pt x="259" y="18"/>
                      <a:pt x="259" y="18"/>
                    </a:cubicBezTo>
                    <a:cubicBezTo>
                      <a:pt x="281" y="18"/>
                      <a:pt x="299" y="36"/>
                      <a:pt x="300" y="59"/>
                    </a:cubicBezTo>
                    <a:cubicBezTo>
                      <a:pt x="300" y="59"/>
                      <a:pt x="300" y="59"/>
                      <a:pt x="300" y="59"/>
                    </a:cubicBezTo>
                    <a:cubicBezTo>
                      <a:pt x="300" y="25"/>
                      <a:pt x="297" y="0"/>
                      <a:pt x="241" y="0"/>
                    </a:cubicBezTo>
                  </a:path>
                </a:pathLst>
              </a:cu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79" name="Freeform 46"/>
              <p:cNvSpPr/>
              <p:nvPr/>
            </p:nvSpPr>
            <p:spPr bwMode="auto">
              <a:xfrm>
                <a:off x="10375900" y="496888"/>
                <a:ext cx="23813" cy="53975"/>
              </a:xfrm>
              <a:custGeom>
                <a:avLst/>
                <a:gdLst>
                  <a:gd name="T0" fmla="*/ 2 w 8"/>
                  <a:gd name="T1" fmla="*/ 0 h 19"/>
                  <a:gd name="T2" fmla="*/ 0 w 8"/>
                  <a:gd name="T3" fmla="*/ 0 h 19"/>
                  <a:gd name="T4" fmla="*/ 0 w 8"/>
                  <a:gd name="T5" fmla="*/ 19 h 19"/>
                  <a:gd name="T6" fmla="*/ 8 w 8"/>
                  <a:gd name="T7" fmla="*/ 19 h 19"/>
                  <a:gd name="T8" fmla="*/ 2 w 8"/>
                  <a:gd name="T9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19">
                    <a:moveTo>
                      <a:pt x="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4" y="13"/>
                      <a:pt x="2" y="7"/>
                      <a:pt x="2" y="0"/>
                    </a:cubicBezTo>
                  </a:path>
                </a:pathLst>
              </a:custGeom>
              <a:solidFill>
                <a:srgbClr val="F9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80" name="Freeform 47"/>
              <p:cNvSpPr/>
              <p:nvPr/>
            </p:nvSpPr>
            <p:spPr bwMode="auto">
              <a:xfrm>
                <a:off x="10382250" y="496888"/>
                <a:ext cx="855663" cy="168275"/>
              </a:xfrm>
              <a:custGeom>
                <a:avLst/>
                <a:gdLst>
                  <a:gd name="T0" fmla="*/ 242 w 301"/>
                  <a:gd name="T1" fmla="*/ 0 h 59"/>
                  <a:gd name="T2" fmla="*/ 240 w 301"/>
                  <a:gd name="T3" fmla="*/ 0 h 59"/>
                  <a:gd name="T4" fmla="*/ 0 w 301"/>
                  <a:gd name="T5" fmla="*/ 0 h 59"/>
                  <a:gd name="T6" fmla="*/ 6 w 301"/>
                  <a:gd name="T7" fmla="*/ 19 h 59"/>
                  <a:gd name="T8" fmla="*/ 260 w 301"/>
                  <a:gd name="T9" fmla="*/ 19 h 59"/>
                  <a:gd name="T10" fmla="*/ 301 w 301"/>
                  <a:gd name="T11" fmla="*/ 59 h 59"/>
                  <a:gd name="T12" fmla="*/ 301 w 301"/>
                  <a:gd name="T13" fmla="*/ 59 h 59"/>
                  <a:gd name="T14" fmla="*/ 242 w 301"/>
                  <a:gd name="T15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01" h="59">
                    <a:moveTo>
                      <a:pt x="242" y="0"/>
                    </a:moveTo>
                    <a:cubicBezTo>
                      <a:pt x="242" y="0"/>
                      <a:pt x="241" y="0"/>
                      <a:pt x="24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"/>
                      <a:pt x="2" y="13"/>
                      <a:pt x="6" y="19"/>
                    </a:cubicBezTo>
                    <a:cubicBezTo>
                      <a:pt x="260" y="19"/>
                      <a:pt x="260" y="19"/>
                      <a:pt x="260" y="19"/>
                    </a:cubicBezTo>
                    <a:cubicBezTo>
                      <a:pt x="282" y="19"/>
                      <a:pt x="300" y="37"/>
                      <a:pt x="301" y="59"/>
                    </a:cubicBezTo>
                    <a:cubicBezTo>
                      <a:pt x="301" y="59"/>
                      <a:pt x="301" y="59"/>
                      <a:pt x="301" y="59"/>
                    </a:cubicBezTo>
                    <a:cubicBezTo>
                      <a:pt x="301" y="26"/>
                      <a:pt x="298" y="0"/>
                      <a:pt x="242" y="0"/>
                    </a:cubicBezTo>
                  </a:path>
                </a:pathLst>
              </a:cu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81" name="Freeform 48"/>
              <p:cNvSpPr/>
              <p:nvPr/>
            </p:nvSpPr>
            <p:spPr bwMode="auto">
              <a:xfrm>
                <a:off x="10325102" y="303213"/>
                <a:ext cx="912813" cy="1139824"/>
              </a:xfrm>
              <a:custGeom>
                <a:avLst/>
                <a:gdLst>
                  <a:gd name="T0" fmla="*/ 260 w 321"/>
                  <a:gd name="T1" fmla="*/ 107 h 400"/>
                  <a:gd name="T2" fmla="*/ 260 w 321"/>
                  <a:gd name="T3" fmla="*/ 107 h 400"/>
                  <a:gd name="T4" fmla="*/ 195 w 321"/>
                  <a:gd name="T5" fmla="*/ 107 h 400"/>
                  <a:gd name="T6" fmla="*/ 61 w 321"/>
                  <a:gd name="T7" fmla="*/ 107 h 400"/>
                  <a:gd name="T8" fmla="*/ 20 w 321"/>
                  <a:gd name="T9" fmla="*/ 67 h 400"/>
                  <a:gd name="T10" fmla="*/ 20 w 321"/>
                  <a:gd name="T11" fmla="*/ 67 h 400"/>
                  <a:gd name="T12" fmla="*/ 20 w 321"/>
                  <a:gd name="T13" fmla="*/ 66 h 400"/>
                  <a:gd name="T14" fmla="*/ 20 w 321"/>
                  <a:gd name="T15" fmla="*/ 63 h 400"/>
                  <a:gd name="T16" fmla="*/ 20 w 321"/>
                  <a:gd name="T17" fmla="*/ 60 h 400"/>
                  <a:gd name="T18" fmla="*/ 61 w 321"/>
                  <a:gd name="T19" fmla="*/ 20 h 400"/>
                  <a:gd name="T20" fmla="*/ 186 w 321"/>
                  <a:gd name="T21" fmla="*/ 20 h 400"/>
                  <a:gd name="T22" fmla="*/ 280 w 321"/>
                  <a:gd name="T23" fmla="*/ 20 h 400"/>
                  <a:gd name="T24" fmla="*/ 321 w 321"/>
                  <a:gd name="T25" fmla="*/ 60 h 400"/>
                  <a:gd name="T26" fmla="*/ 260 w 321"/>
                  <a:gd name="T27" fmla="*/ 1 h 400"/>
                  <a:gd name="T28" fmla="*/ 61 w 321"/>
                  <a:gd name="T29" fmla="*/ 1 h 400"/>
                  <a:gd name="T30" fmla="*/ 0 w 321"/>
                  <a:gd name="T31" fmla="*/ 62 h 400"/>
                  <a:gd name="T32" fmla="*/ 0 w 321"/>
                  <a:gd name="T33" fmla="*/ 106 h 400"/>
                  <a:gd name="T34" fmla="*/ 0 w 321"/>
                  <a:gd name="T35" fmla="*/ 106 h 400"/>
                  <a:gd name="T36" fmla="*/ 0 w 321"/>
                  <a:gd name="T37" fmla="*/ 339 h 400"/>
                  <a:gd name="T38" fmla="*/ 61 w 321"/>
                  <a:gd name="T39" fmla="*/ 400 h 400"/>
                  <a:gd name="T40" fmla="*/ 260 w 321"/>
                  <a:gd name="T41" fmla="*/ 400 h 400"/>
                  <a:gd name="T42" fmla="*/ 321 w 321"/>
                  <a:gd name="T43" fmla="*/ 339 h 400"/>
                  <a:gd name="T44" fmla="*/ 321 w 321"/>
                  <a:gd name="T45" fmla="*/ 151 h 400"/>
                  <a:gd name="T46" fmla="*/ 260 w 321"/>
                  <a:gd name="T47" fmla="*/ 107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21" h="400">
                    <a:moveTo>
                      <a:pt x="260" y="107"/>
                    </a:moveTo>
                    <a:cubicBezTo>
                      <a:pt x="260" y="107"/>
                      <a:pt x="260" y="107"/>
                      <a:pt x="260" y="107"/>
                    </a:cubicBezTo>
                    <a:cubicBezTo>
                      <a:pt x="195" y="107"/>
                      <a:pt x="195" y="107"/>
                      <a:pt x="195" y="107"/>
                    </a:cubicBezTo>
                    <a:cubicBezTo>
                      <a:pt x="61" y="107"/>
                      <a:pt x="61" y="107"/>
                      <a:pt x="61" y="107"/>
                    </a:cubicBezTo>
                    <a:cubicBezTo>
                      <a:pt x="39" y="107"/>
                      <a:pt x="21" y="89"/>
                      <a:pt x="20" y="67"/>
                    </a:cubicBezTo>
                    <a:cubicBezTo>
                      <a:pt x="20" y="67"/>
                      <a:pt x="20" y="67"/>
                      <a:pt x="20" y="67"/>
                    </a:cubicBezTo>
                    <a:cubicBezTo>
                      <a:pt x="20" y="66"/>
                      <a:pt x="20" y="66"/>
                      <a:pt x="20" y="66"/>
                    </a:cubicBezTo>
                    <a:cubicBezTo>
                      <a:pt x="20" y="63"/>
                      <a:pt x="20" y="63"/>
                      <a:pt x="20" y="63"/>
                    </a:cubicBezTo>
                    <a:cubicBezTo>
                      <a:pt x="20" y="60"/>
                      <a:pt x="20" y="60"/>
                      <a:pt x="20" y="60"/>
                    </a:cubicBezTo>
                    <a:cubicBezTo>
                      <a:pt x="20" y="38"/>
                      <a:pt x="38" y="20"/>
                      <a:pt x="61" y="20"/>
                    </a:cubicBezTo>
                    <a:cubicBezTo>
                      <a:pt x="186" y="20"/>
                      <a:pt x="186" y="20"/>
                      <a:pt x="186" y="20"/>
                    </a:cubicBezTo>
                    <a:cubicBezTo>
                      <a:pt x="280" y="20"/>
                      <a:pt x="280" y="20"/>
                      <a:pt x="280" y="20"/>
                    </a:cubicBezTo>
                    <a:cubicBezTo>
                      <a:pt x="302" y="20"/>
                      <a:pt x="320" y="38"/>
                      <a:pt x="321" y="60"/>
                    </a:cubicBezTo>
                    <a:cubicBezTo>
                      <a:pt x="321" y="26"/>
                      <a:pt x="318" y="0"/>
                      <a:pt x="260" y="1"/>
                    </a:cubicBezTo>
                    <a:cubicBezTo>
                      <a:pt x="61" y="1"/>
                      <a:pt x="61" y="1"/>
                      <a:pt x="61" y="1"/>
                    </a:cubicBezTo>
                    <a:cubicBezTo>
                      <a:pt x="27" y="1"/>
                      <a:pt x="0" y="28"/>
                      <a:pt x="0" y="62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339"/>
                      <a:pt x="0" y="339"/>
                      <a:pt x="0" y="339"/>
                    </a:cubicBezTo>
                    <a:cubicBezTo>
                      <a:pt x="0" y="373"/>
                      <a:pt x="27" y="400"/>
                      <a:pt x="61" y="400"/>
                    </a:cubicBezTo>
                    <a:cubicBezTo>
                      <a:pt x="260" y="400"/>
                      <a:pt x="260" y="400"/>
                      <a:pt x="260" y="400"/>
                    </a:cubicBezTo>
                    <a:cubicBezTo>
                      <a:pt x="294" y="400"/>
                      <a:pt x="321" y="373"/>
                      <a:pt x="321" y="339"/>
                    </a:cubicBezTo>
                    <a:cubicBezTo>
                      <a:pt x="321" y="151"/>
                      <a:pt x="321" y="151"/>
                      <a:pt x="321" y="151"/>
                    </a:cubicBezTo>
                    <a:cubicBezTo>
                      <a:pt x="321" y="117"/>
                      <a:pt x="294" y="107"/>
                      <a:pt x="260" y="107"/>
                    </a:cubicBezTo>
                    <a:close/>
                  </a:path>
                </a:pathLst>
              </a:custGeom>
              <a:solidFill>
                <a:srgbClr val="AA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82" name="Freeform 49"/>
              <p:cNvSpPr/>
              <p:nvPr/>
            </p:nvSpPr>
            <p:spPr bwMode="auto">
              <a:xfrm>
                <a:off x="10325100" y="508000"/>
                <a:ext cx="912813" cy="985838"/>
              </a:xfrm>
              <a:custGeom>
                <a:avLst/>
                <a:gdLst>
                  <a:gd name="T0" fmla="*/ 321 w 321"/>
                  <a:gd name="T1" fmla="*/ 285 h 346"/>
                  <a:gd name="T2" fmla="*/ 260 w 321"/>
                  <a:gd name="T3" fmla="*/ 346 h 346"/>
                  <a:gd name="T4" fmla="*/ 61 w 321"/>
                  <a:gd name="T5" fmla="*/ 346 h 346"/>
                  <a:gd name="T6" fmla="*/ 0 w 321"/>
                  <a:gd name="T7" fmla="*/ 285 h 346"/>
                  <a:gd name="T8" fmla="*/ 0 w 321"/>
                  <a:gd name="T9" fmla="*/ 0 h 346"/>
                  <a:gd name="T10" fmla="*/ 61 w 321"/>
                  <a:gd name="T11" fmla="*/ 53 h 346"/>
                  <a:gd name="T12" fmla="*/ 260 w 321"/>
                  <a:gd name="T13" fmla="*/ 53 h 346"/>
                  <a:gd name="T14" fmla="*/ 321 w 321"/>
                  <a:gd name="T15" fmla="*/ 99 h 346"/>
                  <a:gd name="T16" fmla="*/ 321 w 321"/>
                  <a:gd name="T17" fmla="*/ 285 h 3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1" h="346">
                    <a:moveTo>
                      <a:pt x="321" y="285"/>
                    </a:moveTo>
                    <a:cubicBezTo>
                      <a:pt x="321" y="319"/>
                      <a:pt x="293" y="346"/>
                      <a:pt x="260" y="346"/>
                    </a:cubicBezTo>
                    <a:cubicBezTo>
                      <a:pt x="61" y="346"/>
                      <a:pt x="61" y="346"/>
                      <a:pt x="61" y="346"/>
                    </a:cubicBezTo>
                    <a:cubicBezTo>
                      <a:pt x="27" y="346"/>
                      <a:pt x="0" y="319"/>
                      <a:pt x="0" y="28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3" y="52"/>
                      <a:pt x="61" y="53"/>
                    </a:cubicBezTo>
                    <a:cubicBezTo>
                      <a:pt x="260" y="53"/>
                      <a:pt x="260" y="53"/>
                      <a:pt x="260" y="53"/>
                    </a:cubicBezTo>
                    <a:cubicBezTo>
                      <a:pt x="293" y="53"/>
                      <a:pt x="321" y="66"/>
                      <a:pt x="321" y="99"/>
                    </a:cubicBezTo>
                    <a:lnTo>
                      <a:pt x="321" y="285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83" name="Freeform 53"/>
              <p:cNvSpPr/>
              <p:nvPr/>
            </p:nvSpPr>
            <p:spPr bwMode="auto">
              <a:xfrm>
                <a:off x="10507663" y="496888"/>
                <a:ext cx="133350" cy="111125"/>
              </a:xfrm>
              <a:custGeom>
                <a:avLst/>
                <a:gdLst>
                  <a:gd name="T0" fmla="*/ 84 w 84"/>
                  <a:gd name="T1" fmla="*/ 70 h 70"/>
                  <a:gd name="T2" fmla="*/ 80 w 84"/>
                  <a:gd name="T3" fmla="*/ 0 h 70"/>
                  <a:gd name="T4" fmla="*/ 7 w 84"/>
                  <a:gd name="T5" fmla="*/ 0 h 70"/>
                  <a:gd name="T6" fmla="*/ 0 w 84"/>
                  <a:gd name="T7" fmla="*/ 70 h 70"/>
                  <a:gd name="T8" fmla="*/ 84 w 84"/>
                  <a:gd name="T9" fmla="*/ 7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70">
                    <a:moveTo>
                      <a:pt x="84" y="70"/>
                    </a:moveTo>
                    <a:lnTo>
                      <a:pt x="80" y="0"/>
                    </a:lnTo>
                    <a:lnTo>
                      <a:pt x="7" y="0"/>
                    </a:lnTo>
                    <a:lnTo>
                      <a:pt x="0" y="70"/>
                    </a:lnTo>
                    <a:lnTo>
                      <a:pt x="84" y="70"/>
                    </a:lnTo>
                    <a:close/>
                  </a:path>
                </a:pathLst>
              </a:custGeom>
              <a:solidFill>
                <a:srgbClr val="B700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84" name="Freeform 54"/>
              <p:cNvSpPr/>
              <p:nvPr/>
            </p:nvSpPr>
            <p:spPr bwMode="auto">
              <a:xfrm>
                <a:off x="10507663" y="608013"/>
                <a:ext cx="133350" cy="304800"/>
              </a:xfrm>
              <a:custGeom>
                <a:avLst/>
                <a:gdLst>
                  <a:gd name="T0" fmla="*/ 0 w 84"/>
                  <a:gd name="T1" fmla="*/ 0 h 192"/>
                  <a:gd name="T2" fmla="*/ 0 w 84"/>
                  <a:gd name="T3" fmla="*/ 192 h 192"/>
                  <a:gd name="T4" fmla="*/ 41 w 84"/>
                  <a:gd name="T5" fmla="*/ 163 h 192"/>
                  <a:gd name="T6" fmla="*/ 84 w 84"/>
                  <a:gd name="T7" fmla="*/ 192 h 192"/>
                  <a:gd name="T8" fmla="*/ 84 w 84"/>
                  <a:gd name="T9" fmla="*/ 0 h 192"/>
                  <a:gd name="T10" fmla="*/ 0 w 84"/>
                  <a:gd name="T11" fmla="*/ 0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4" h="192">
                    <a:moveTo>
                      <a:pt x="0" y="0"/>
                    </a:moveTo>
                    <a:lnTo>
                      <a:pt x="0" y="192"/>
                    </a:lnTo>
                    <a:lnTo>
                      <a:pt x="41" y="163"/>
                    </a:lnTo>
                    <a:lnTo>
                      <a:pt x="84" y="192"/>
                    </a:lnTo>
                    <a:lnTo>
                      <a:pt x="8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2D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</p:grpSp>
      </p:grpSp>
      <p:sp>
        <p:nvSpPr>
          <p:cNvPr id="86" name="文本框 85"/>
          <p:cNvSpPr txBox="1"/>
          <p:nvPr/>
        </p:nvSpPr>
        <p:spPr>
          <a:xfrm>
            <a:off x="1079730" y="816279"/>
            <a:ext cx="16052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b="1" dirty="0" smtClean="0">
                <a:solidFill>
                  <a:srgbClr val="DB223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巩固提升</a:t>
            </a:r>
            <a:endParaRPr lang="zh-CN" altLang="en-US" sz="2800" b="1" dirty="0">
              <a:solidFill>
                <a:srgbClr val="DB223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AutoShape 27"/>
          <p:cNvSpPr>
            <a:spLocks noChangeArrowheads="1"/>
          </p:cNvSpPr>
          <p:nvPr/>
        </p:nvSpPr>
        <p:spPr bwMode="auto">
          <a:xfrm>
            <a:off x="4777740" y="815975"/>
            <a:ext cx="2550160" cy="885190"/>
          </a:xfrm>
          <a:prstGeom prst="wedgeRoundRectCallout">
            <a:avLst>
              <a:gd name="adj1" fmla="val -54442"/>
              <a:gd name="adj2" fmla="val -20215"/>
              <a:gd name="adj3" fmla="val 16667"/>
            </a:avLst>
          </a:prstGeom>
          <a:solidFill>
            <a:srgbClr val="FFFFFF"/>
          </a:solidFill>
          <a:ln w="19050">
            <a:solidFill>
              <a:srgbClr val="3399FF"/>
            </a:solidFill>
            <a:miter lim="800000"/>
          </a:ln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b="1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楷体" panose="02010609060101010101" pitchFamily="49" charset="-122"/>
              </a:rPr>
              <a:t>蚂蚁搬家</a:t>
            </a:r>
            <a:r>
              <a:rPr lang="zh-CN" altLang="en-US" b="1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。</a:t>
            </a:r>
            <a:endParaRPr lang="zh-CN" altLang="en-US" b="1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1542415" y="2713355"/>
            <a:ext cx="1142365" cy="1116330"/>
            <a:chOff x="8411" y="8849"/>
            <a:chExt cx="1799" cy="1758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8854" y="8849"/>
              <a:ext cx="1356" cy="1759"/>
            </a:xfrm>
            <a:prstGeom prst="rect">
              <a:avLst/>
            </a:prstGeom>
          </p:spPr>
        </p:pic>
        <p:sp>
          <p:nvSpPr>
            <p:cNvPr id="15" name="椭圆 14"/>
            <p:cNvSpPr/>
            <p:nvPr/>
          </p:nvSpPr>
          <p:spPr>
            <a:xfrm rot="20400000">
              <a:off x="8411" y="8900"/>
              <a:ext cx="1749" cy="525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000">
                  <a:latin typeface="微软雅黑" panose="020B0503020204020204" pitchFamily="34" charset="-122"/>
                  <a:ea typeface="微软雅黑" panose="020B0503020204020204" pitchFamily="34" charset="-122"/>
                </a:rPr>
                <a:t>13-9</a:t>
              </a:r>
              <a:endPara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546100" y="4434840"/>
            <a:ext cx="7881620" cy="1337310"/>
            <a:chOff x="860" y="6984"/>
            <a:chExt cx="12412" cy="2106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860" y="6984"/>
              <a:ext cx="12413" cy="2106"/>
            </a:xfrm>
            <a:prstGeom prst="rect">
              <a:avLst/>
            </a:prstGeom>
          </p:spPr>
        </p:pic>
        <p:sp>
          <p:nvSpPr>
            <p:cNvPr id="4" name="椭圆 3"/>
            <p:cNvSpPr/>
            <p:nvPr/>
          </p:nvSpPr>
          <p:spPr>
            <a:xfrm>
              <a:off x="1123" y="7244"/>
              <a:ext cx="697" cy="612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endPara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椭圆 4"/>
            <p:cNvSpPr/>
            <p:nvPr/>
          </p:nvSpPr>
          <p:spPr>
            <a:xfrm>
              <a:off x="2667" y="7601"/>
              <a:ext cx="714" cy="612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4228" y="7244"/>
              <a:ext cx="617" cy="612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>
                  <a:latin typeface="微软雅黑" panose="020B0503020204020204" pitchFamily="34" charset="-122"/>
                  <a:ea typeface="微软雅黑" panose="020B0503020204020204" pitchFamily="34" charset="-122"/>
                </a:rPr>
                <a:t>5</a:t>
              </a:r>
              <a:endPara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椭圆 6"/>
            <p:cNvSpPr/>
            <p:nvPr/>
          </p:nvSpPr>
          <p:spPr>
            <a:xfrm>
              <a:off x="5776" y="7601"/>
              <a:ext cx="646" cy="612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>
                  <a:latin typeface="微软雅黑" panose="020B0503020204020204" pitchFamily="34" charset="-122"/>
                  <a:ea typeface="微软雅黑" panose="020B0503020204020204" pitchFamily="34" charset="-122"/>
                </a:rPr>
                <a:t>8</a:t>
              </a:r>
              <a:endPara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椭圆 7"/>
            <p:cNvSpPr/>
            <p:nvPr/>
          </p:nvSpPr>
          <p:spPr>
            <a:xfrm>
              <a:off x="7290" y="7244"/>
              <a:ext cx="646" cy="612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>
                  <a:latin typeface="微软雅黑" panose="020B0503020204020204" pitchFamily="34" charset="-122"/>
                  <a:ea typeface="微软雅黑" panose="020B0503020204020204" pitchFamily="34" charset="-122"/>
                </a:rPr>
                <a:t>6</a:t>
              </a:r>
              <a:endPara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椭圆 9"/>
            <p:cNvSpPr/>
            <p:nvPr/>
          </p:nvSpPr>
          <p:spPr>
            <a:xfrm flipH="1">
              <a:off x="8837" y="7618"/>
              <a:ext cx="676" cy="578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10416" y="7261"/>
              <a:ext cx="575" cy="578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>
                  <a:latin typeface="微软雅黑" panose="020B0503020204020204" pitchFamily="34" charset="-122"/>
                  <a:ea typeface="微软雅黑" panose="020B0503020204020204" pitchFamily="34" charset="-122"/>
                </a:rPr>
                <a:t>9</a:t>
              </a:r>
              <a:endPara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11947" y="7618"/>
              <a:ext cx="575" cy="578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>
                  <a:latin typeface="微软雅黑" panose="020B0503020204020204" pitchFamily="34" charset="-122"/>
                  <a:ea typeface="微软雅黑" panose="020B0503020204020204" pitchFamily="34" charset="-122"/>
                </a:rPr>
                <a:t>7</a:t>
              </a:r>
              <a:endPara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31800" y="2167255"/>
            <a:ext cx="1142365" cy="1116330"/>
            <a:chOff x="8411" y="8849"/>
            <a:chExt cx="1799" cy="1758"/>
          </a:xfrm>
        </p:grpSpPr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BFF">
                    <a:alpha val="100000"/>
                  </a:srgbClr>
                </a:clrFrom>
                <a:clrTo>
                  <a:srgbClr val="FFFB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8854" y="8849"/>
              <a:ext cx="1356" cy="1759"/>
            </a:xfrm>
            <a:prstGeom prst="rect">
              <a:avLst/>
            </a:prstGeom>
          </p:spPr>
        </p:pic>
        <p:sp>
          <p:nvSpPr>
            <p:cNvPr id="20" name="椭圆 19"/>
            <p:cNvSpPr/>
            <p:nvPr/>
          </p:nvSpPr>
          <p:spPr>
            <a:xfrm rot="20400000">
              <a:off x="8411" y="8900"/>
              <a:ext cx="1749" cy="525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000">
                  <a:latin typeface="微软雅黑" panose="020B0503020204020204" pitchFamily="34" charset="-122"/>
                  <a:ea typeface="微软雅黑" panose="020B0503020204020204" pitchFamily="34" charset="-122"/>
                </a:rPr>
                <a:t>18-9</a:t>
              </a:r>
              <a:endPara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2040890" y="1835150"/>
            <a:ext cx="1142365" cy="1116330"/>
            <a:chOff x="8411" y="8849"/>
            <a:chExt cx="1799" cy="1758"/>
          </a:xfrm>
        </p:grpSpPr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BFF">
                    <a:alpha val="100000"/>
                  </a:srgbClr>
                </a:clrFrom>
                <a:clrTo>
                  <a:srgbClr val="FFFB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8854" y="8849"/>
              <a:ext cx="1356" cy="1759"/>
            </a:xfrm>
            <a:prstGeom prst="rect">
              <a:avLst/>
            </a:prstGeom>
          </p:spPr>
        </p:pic>
        <p:sp>
          <p:nvSpPr>
            <p:cNvPr id="24" name="椭圆 23"/>
            <p:cNvSpPr/>
            <p:nvPr/>
          </p:nvSpPr>
          <p:spPr>
            <a:xfrm rot="20400000">
              <a:off x="8411" y="8900"/>
              <a:ext cx="1749" cy="525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000">
                  <a:latin typeface="微软雅黑" panose="020B0503020204020204" pitchFamily="34" charset="-122"/>
                  <a:ea typeface="微软雅黑" panose="020B0503020204020204" pitchFamily="34" charset="-122"/>
                </a:rPr>
                <a:t>17-9</a:t>
              </a:r>
              <a:endPara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3103245" y="2192020"/>
            <a:ext cx="1142365" cy="1116330"/>
            <a:chOff x="8411" y="8849"/>
            <a:chExt cx="1799" cy="1758"/>
          </a:xfrm>
        </p:grpSpPr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BFF">
                    <a:alpha val="100000"/>
                  </a:srgbClr>
                </a:clrFrom>
                <a:clrTo>
                  <a:srgbClr val="FFFB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8854" y="8849"/>
              <a:ext cx="1356" cy="1759"/>
            </a:xfrm>
            <a:prstGeom prst="rect">
              <a:avLst/>
            </a:prstGeom>
          </p:spPr>
        </p:pic>
        <p:sp>
          <p:nvSpPr>
            <p:cNvPr id="28" name="椭圆 27"/>
            <p:cNvSpPr/>
            <p:nvPr/>
          </p:nvSpPr>
          <p:spPr>
            <a:xfrm rot="20400000">
              <a:off x="8411" y="8900"/>
              <a:ext cx="1749" cy="525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000">
                  <a:latin typeface="微软雅黑" panose="020B0503020204020204" pitchFamily="34" charset="-122"/>
                  <a:ea typeface="微软雅黑" panose="020B0503020204020204" pitchFamily="34" charset="-122"/>
                </a:rPr>
                <a:t>15-9</a:t>
              </a:r>
              <a:endPara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4496435" y="1771015"/>
            <a:ext cx="1142365" cy="1116330"/>
            <a:chOff x="8411" y="8849"/>
            <a:chExt cx="1799" cy="1758"/>
          </a:xfrm>
        </p:grpSpPr>
        <p:pic>
          <p:nvPicPr>
            <p:cNvPr id="30" name="图片 29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8854" y="8849"/>
              <a:ext cx="1356" cy="1759"/>
            </a:xfrm>
            <a:prstGeom prst="rect">
              <a:avLst/>
            </a:prstGeom>
          </p:spPr>
        </p:pic>
        <p:sp>
          <p:nvSpPr>
            <p:cNvPr id="31" name="椭圆 30"/>
            <p:cNvSpPr/>
            <p:nvPr/>
          </p:nvSpPr>
          <p:spPr>
            <a:xfrm rot="20400000">
              <a:off x="8411" y="8900"/>
              <a:ext cx="1749" cy="525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000">
                  <a:latin typeface="微软雅黑" panose="020B0503020204020204" pitchFamily="34" charset="-122"/>
                  <a:ea typeface="微软雅黑" panose="020B0503020204020204" pitchFamily="34" charset="-122"/>
                </a:rPr>
                <a:t>12-9</a:t>
              </a:r>
              <a:endPara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4122420" y="2738120"/>
            <a:ext cx="1142365" cy="1116330"/>
            <a:chOff x="8411" y="8849"/>
            <a:chExt cx="1799" cy="1758"/>
          </a:xfrm>
        </p:grpSpPr>
        <p:pic>
          <p:nvPicPr>
            <p:cNvPr id="33" name="图片 32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BFF">
                    <a:alpha val="100000"/>
                  </a:srgbClr>
                </a:clrFrom>
                <a:clrTo>
                  <a:srgbClr val="FFFB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8854" y="8849"/>
              <a:ext cx="1356" cy="1759"/>
            </a:xfrm>
            <a:prstGeom prst="rect">
              <a:avLst/>
            </a:prstGeom>
          </p:spPr>
        </p:pic>
        <p:sp>
          <p:nvSpPr>
            <p:cNvPr id="59" name="椭圆 58"/>
            <p:cNvSpPr/>
            <p:nvPr/>
          </p:nvSpPr>
          <p:spPr>
            <a:xfrm rot="20400000">
              <a:off x="8411" y="8900"/>
              <a:ext cx="1749" cy="525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000">
                  <a:latin typeface="微软雅黑" panose="020B0503020204020204" pitchFamily="34" charset="-122"/>
                  <a:ea typeface="微软雅黑" panose="020B0503020204020204" pitchFamily="34" charset="-122"/>
                </a:rPr>
                <a:t>11-9</a:t>
              </a:r>
              <a:endPara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6886575" y="1982470"/>
            <a:ext cx="1142365" cy="1116330"/>
            <a:chOff x="8411" y="8849"/>
            <a:chExt cx="1799" cy="1758"/>
          </a:xfrm>
        </p:grpSpPr>
        <p:pic>
          <p:nvPicPr>
            <p:cNvPr id="61" name="图片 60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BFF">
                    <a:alpha val="100000"/>
                  </a:srgbClr>
                </a:clrFrom>
                <a:clrTo>
                  <a:srgbClr val="FFFB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8854" y="8849"/>
              <a:ext cx="1356" cy="1759"/>
            </a:xfrm>
            <a:prstGeom prst="rect">
              <a:avLst/>
            </a:prstGeom>
          </p:spPr>
        </p:pic>
        <p:sp>
          <p:nvSpPr>
            <p:cNvPr id="62" name="椭圆 61"/>
            <p:cNvSpPr/>
            <p:nvPr/>
          </p:nvSpPr>
          <p:spPr>
            <a:xfrm rot="20400000">
              <a:off x="8411" y="8900"/>
              <a:ext cx="1749" cy="525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000">
                  <a:latin typeface="微软雅黑" panose="020B0503020204020204" pitchFamily="34" charset="-122"/>
                  <a:ea typeface="微软雅黑" panose="020B0503020204020204" pitchFamily="34" charset="-122"/>
                </a:rPr>
                <a:t>14-9</a:t>
              </a:r>
              <a:endPara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5643880" y="1982470"/>
            <a:ext cx="1142365" cy="1116330"/>
            <a:chOff x="8411" y="8849"/>
            <a:chExt cx="1799" cy="1758"/>
          </a:xfrm>
        </p:grpSpPr>
        <p:pic>
          <p:nvPicPr>
            <p:cNvPr id="64" name="图片 63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BFF">
                    <a:alpha val="100000"/>
                  </a:srgbClr>
                </a:clrFrom>
                <a:clrTo>
                  <a:srgbClr val="FFFB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8854" y="8849"/>
              <a:ext cx="1356" cy="1759"/>
            </a:xfrm>
            <a:prstGeom prst="rect">
              <a:avLst/>
            </a:prstGeom>
          </p:spPr>
        </p:pic>
        <p:sp>
          <p:nvSpPr>
            <p:cNvPr id="65" name="椭圆 64"/>
            <p:cNvSpPr/>
            <p:nvPr/>
          </p:nvSpPr>
          <p:spPr>
            <a:xfrm rot="20400000">
              <a:off x="8411" y="8900"/>
              <a:ext cx="1749" cy="525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000">
                  <a:latin typeface="微软雅黑" panose="020B0503020204020204" pitchFamily="34" charset="-122"/>
                  <a:ea typeface="微软雅黑" panose="020B0503020204020204" pitchFamily="34" charset="-122"/>
                </a:rPr>
                <a:t>16-9</a:t>
              </a:r>
              <a:endPara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14" name="图片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8637" y="556457"/>
            <a:ext cx="1487553" cy="14570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000000 0.012593 L 0.001181 0.023611 L 0.004722 0.034630 L 0.005903 0.044074 L 0.014167 0.062963 L 0.018889 0.072407 L 0.025972 0.085000 L 0.041319 0.100741 L 0.055556 0.111759 L 0.063819 0.114907 L 0.077986 0.119722 L 0.088611 0.126019 L 0.099236 0.132315 L 0.111042 0.135463 L 0.126389 0.143333 L 0.137014 0.149630 L 0.151181 0.154352 L 0.161806 0.159074 L 0.175972 0.159074 L 0.187778 0.159074 L 0.200833 0.159074 L 0.212639 0.159074 L 0.222083 0.159074 L 0.229167 0.159074 L 0.244514 0.159074 L 0.257500 0.159074 L 0.275208 0.159074 L 0.287014 0.159074 L 0.301181 0.159074 L 0.315347 0.159074 L 0.325972 0.159074 L 0.335417 0.159074 L 0.343681 0.159074 L 0.350833 0.159074 L 0.357917 0.159074 L 0.372083 0.159074 L 0.379167 0.159074 L 0.387431 0.159074 L 0.394514 0.159074 L 0.401597 0.159074 L 0.409861 0.157500 L 0.416944 0.157500 L 0.427569 0.157500 L 0.437014 0.157500 L 0.444097 0.157500 L 0.452361 0.157500 L 0.462986 0.157500 L 0.471250 0.157500 L 0.480694 0.157500 L 0.488958 0.157500 L 0.496111 0.157500 L 0.503194 0.157500 L 0.510278 0.157500 L 0.517361 0.157500 L 0.524444 0.157500 L 0.531528 0.157500 L 0.538611 0.157500 L 0.545694 0.157500 L 0.552778 0.157500 L 0.559861 0.159074 L 0.566944 0.160648 L 0.574028 0.163796 L 0.582292 0.168519 L 0.589375 0.170093 L 0.596458 0.170093 L 0.603542 0.174815 L 0.607083 0.184259 L 0.609444 0.193704 " pathEditMode="relative" ptsTypes="">
                                      <p:cBhvr>
                                        <p:cTn id="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003542 0.011019 L -0.005903 0.020463 L -0.007083 0.029907 L -0.008264 0.039352 L -0.009444 0.050370 L -0.014167 0.064537 L -0.018889 0.074074 L -0.025972 0.078796 L -0.033056 0.081944 L -0.040139 0.083519 L -0.047222 0.086667 L -0.054306 0.088241 L -0.061389 0.091389 L -0.069653 0.096111 L -0.076806 0.099259 L -0.085069 0.099259 L -0.092153 0.099259 L -0.099236 0.099259 L -0.106319 0.099259 L -0.113403 0.099259 L -0.120486 0.099259 L -0.129931 0.099259 L -0.137014 0.099259 L -0.144097 0.099259 L -0.151181 0.100833 L -0.158264 0.100833 L -0.165347 0.105556 L -0.172431 0.111852 L -0.177153 0.121296 L -0.179514 0.130741 L -0.177153 0.140185 L -0.170069 0.143333 " pathEditMode="relative" ptsTypes="">
                                      <p:cBhvr>
                                        <p:cTn id="1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000000 0.009444 L 0.000000 0.022037 L 0.000000 0.034630 L 0.001181 0.045648 L 0.004722 0.055093 L 0.007083 0.064537 L 0.011806 0.077130 L 0.017778 0.088148 L 0.023681 0.097593 L 0.030764 0.105463 L 0.042569 0.114907 L 0.050833 0.124352 L 0.059097 0.136944 L 0.067361 0.147963 L 0.074444 0.155833 L 0.081528 0.165370 L 0.088611 0.177963 L 0.093333 0.188981 L 0.098056 0.198426 L 0.098056 0.207870 L 0.100417 0.217315 L 0.102778 0.228333 L 0.103958 0.240926 L 0.103958 0.250370 L 0.103958 0.259815 L 0.103958 0.270833 L 0.103958 0.280278 L 0.111042 0.286574 L 0.118125 0.291296 L 0.116944 0.300741 " pathEditMode="relative" ptsTypes="">
                                      <p:cBhvr>
                                        <p:cTn id="1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4813 0.036164 L 0.024813 0.046330 L 0.024813 0.056495 L 0.026503 0.069566 L 0.029038 0.082636 L 0.032417 0.092802 L 0.035797 0.102967 L 0.037486 0.111681 L 0.039176 0.120394 L 0.042556 0.129108 L 0.045090 0.140726 L 0.045090 0.149440 L 0.048470 0.158153 L 0.054384 0.168404 L 0.059454 0.172762 L 0.065368 0.180023 L 0.072127 0.187283 L 0.077246 0.193093 L 0.085694 0.201806 L 0.090764 0.209067 L 0.097522 0.213425 L 0.102592 0.217781 L 0.108506 0.223590 L 0.114420 0.230852 L 0.119490 0.235208 L 0.122024 0.243922 L 0.122869 0.252636 L 0.122869 0.261349 " pathEditMode="relative" rAng="0" ptsTypes="">
                                      <p:cBhvr>
                                        <p:cTn id="18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00" y="11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3567 0.028367 L 0.032569 0.039272 L 0.038570 0.045503 L 0.044572 0.053292 L 0.051574 0.067404 L 0.057576 0.078310 L 0.064578 0.089214 L 0.071580 0.097004 L 0.077581 0.103235 L 0.083582 0.111025 L 0.090584 0.118814 L 0.096586 0.125045 L 0.103588 0.132835 L 0.107648 0.142182 L 0.108648 0.151529 L 0.110649 0.160876 L 0.113649 0.170223 L 0.115650 0.179571 " pathEditMode="relative" rAng="0" ptsTypes="">
                                      <p:cBhvr>
                                        <p:cTn id="22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00" y="7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000000 0.009444 L 0.002361 0.018889 L 0.004722 0.028333 L 0.005903 0.048796 L 0.005903 0.059815 L 0.005903 0.070833 L 0.003542 0.089722 L 0.001181 0.100741 L -0.002361 0.113333 L -0.005903 0.122778 L -0.009444 0.132222 L -0.014167 0.141667 L -0.022431 0.151111 L -0.030694 0.155833 L -0.037778 0.158981 L -0.047222 0.163704 L -0.054306 0.165278 L -0.062569 0.168426 L -0.072014 0.173148 L -0.079097 0.173148 L -0.088542 0.173148 L -0.095625 0.176389 L -0.103958 0.179537 L -0.111042 0.179537 L -0.119306 0.179537 L -0.127569 0.179537 L -0.135833 0.179537 L -0.142917 0.182685 L -0.150000 0.184259 L -0.158264 0.184259 L -0.165347 0.188981 L -0.174792 0.192130 L -0.183056 0.196852 L -0.190139 0.198426 L -0.197222 0.201574 L -0.204306 0.206296 L -0.212569 0.209444 L -0.220833 0.214167 L -0.229097 0.215741 L -0.236181 0.220463 L -0.243264 0.222037 L -0.250347 0.225185 L -0.258681 0.226759 L -0.265764 0.226759 L -0.275208 0.226759 L -0.283472 0.226759 L -0.290556 0.226759 L -0.297639 0.226759 L -0.304722 0.226759 L -0.311806 0.226759 L -0.318889 0.226759 L -0.325972 0.226759 L -0.334236 0.226759 L -0.341319 0.226759 L -0.348403 0.226759 L -0.355486 0.229907 L -0.362569 0.239352 L -0.369653 0.248796 L -0.376736 0.258241 L -0.380278 0.267685 L -0.381458 0.277130 " pathEditMode="relative" ptsTypes="">
                                      <p:cBhvr>
                                        <p:cTn id="26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4219 0.040936 L 0.038247 0.049239 L 0.042275 0.058926 L 0.049324 0.071381 L 0.053353 0.079684 L 0.066444 0.094907 L 0.077521 0.105977 L 0.085576 0.114281 L 0.094639 0.122583 L 0.102755 0.130887 L 0.114839 0.141958 L 0.120881 0.150261 L 0.126923 0.157180 L 0.133972 0.165484 L 0.140014 0.173787 L 0.147063 0.180787 L 0.155119 0.189091 L 0.162168 0.193242 L 0.169217 0.200161 L 0.175259 0.207080 L 0.182308 0.215384 L 0.187343 0.223687 L 0.192378 0.233374 L 0.198420 0.241676 L 0.202448 0.249981 L 0.205469 0.259667 L 0.205469 0.267971 L 0.205469 0.276273 L 0.205469 0.284577 L 0.202448 0.292880 " pathEditMode="relative" rAng="0" ptsTypes="">
                                      <p:cBhvr>
                                        <p:cTn id="30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600" y="12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43 -0.000003 L 0.000043 0.015404 L 0.000043 0.034663 L -0.003276 0.050070 L -0.005490 0.063551 L -0.009916 0.078958 L -0.014343 0.090514 L -0.018769 0.103995 L -0.033156 0.121330 L -0.043115 0.129032 L -0.056461 0.136736 L -0.068633 0.144440 L -0.085233 0.152143 L -0.095193 0.154069 L -0.104047 0.155995 L -0.120646 0.157921 L -0.140565 0.157921 L -0.150526 0.157921 L -0.164911 0.157921 L -0.178192 0.157921 L -0.190429 0.157921 L -0.198175 0.157921 L -0.211456 0.157921 L -0.221417 0.157921 L -0.230269 0.157921 L -0.239123 0.157921 L -0.249083 0.157921 L -0.260148 0.157921 L -0.269001 0.155995 L -0.276749 0.152143 L -0.284495 0.150218 L -0.296669 0.150218 L -0.311055 0.150218 L -0.324335 0.150218 L -0.335466 0.150218 L -0.343212 0.150218 L -0.352065 0.150218 L -0.358705 0.150218 L -0.368666 0.150218 L -0.377518 0.150218 L -0.384158 0.144440 L -0.391905 0.142513 L -0.401865 0.140587 L -0.408504 0.140587 L -0.416251 0.140587 L -0.425105 0.140587 L -0.436170 0.140587 L -0.443917 0.140587 L -0.452771 0.140587 L -0.462731 0.140587 L -0.470543 0.140587 L -0.478289 0.140587 L -0.484928 0.140587 L -0.491568 0.140587 L -0.498209 0.144440 L -0.504849 0.155995 L -0.509275 0.171403 L -0.511488 0.184997 L -0.512595 0.196552 L -0.512595 0.210034 L -0.512595 0.221589 L -0.510382 0.233145 " pathEditMode="relative" rAng="0" ptsTypes="">
                                      <p:cBhvr>
                                        <p:cTn id="34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600" y="11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组合 84"/>
          <p:cNvGrpSpPr/>
          <p:nvPr/>
        </p:nvGrpSpPr>
        <p:grpSpPr>
          <a:xfrm>
            <a:off x="266700" y="703998"/>
            <a:ext cx="2809875" cy="730817"/>
            <a:chOff x="4762500" y="1227873"/>
            <a:chExt cx="3152775" cy="820002"/>
          </a:xfrm>
        </p:grpSpPr>
        <p:sp>
          <p:nvSpPr>
            <p:cNvPr id="39" name="圆角矩形 38"/>
            <p:cNvSpPr/>
            <p:nvPr/>
          </p:nvSpPr>
          <p:spPr>
            <a:xfrm>
              <a:off x="4762500" y="1227873"/>
              <a:ext cx="3152775" cy="820002"/>
            </a:xfrm>
            <a:prstGeom prst="roundRect">
              <a:avLst/>
            </a:prstGeom>
            <a:noFill/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4" name="组合 73"/>
            <p:cNvGrpSpPr/>
            <p:nvPr/>
          </p:nvGrpSpPr>
          <p:grpSpPr>
            <a:xfrm rot="0">
              <a:off x="4897451" y="1300979"/>
              <a:ext cx="515326" cy="672163"/>
              <a:chOff x="10325100" y="303213"/>
              <a:chExt cx="912815" cy="1190625"/>
            </a:xfrm>
          </p:grpSpPr>
          <p:sp>
            <p:nvSpPr>
              <p:cNvPr id="76" name="Freeform 43"/>
              <p:cNvSpPr/>
              <p:nvPr/>
            </p:nvSpPr>
            <p:spPr bwMode="auto">
              <a:xfrm>
                <a:off x="10382250" y="360363"/>
                <a:ext cx="855663" cy="455613"/>
              </a:xfrm>
              <a:custGeom>
                <a:avLst/>
                <a:gdLst>
                  <a:gd name="T0" fmla="*/ 301 w 301"/>
                  <a:gd name="T1" fmla="*/ 40 h 160"/>
                  <a:gd name="T2" fmla="*/ 260 w 301"/>
                  <a:gd name="T3" fmla="*/ 0 h 160"/>
                  <a:gd name="T4" fmla="*/ 166 w 301"/>
                  <a:gd name="T5" fmla="*/ 0 h 160"/>
                  <a:gd name="T6" fmla="*/ 41 w 301"/>
                  <a:gd name="T7" fmla="*/ 0 h 160"/>
                  <a:gd name="T8" fmla="*/ 0 w 301"/>
                  <a:gd name="T9" fmla="*/ 40 h 160"/>
                  <a:gd name="T10" fmla="*/ 0 w 301"/>
                  <a:gd name="T11" fmla="*/ 43 h 160"/>
                  <a:gd name="T12" fmla="*/ 0 w 301"/>
                  <a:gd name="T13" fmla="*/ 46 h 160"/>
                  <a:gd name="T14" fmla="*/ 0 w 301"/>
                  <a:gd name="T15" fmla="*/ 47 h 160"/>
                  <a:gd name="T16" fmla="*/ 0 w 301"/>
                  <a:gd name="T17" fmla="*/ 47 h 160"/>
                  <a:gd name="T18" fmla="*/ 41 w 301"/>
                  <a:gd name="T19" fmla="*/ 87 h 160"/>
                  <a:gd name="T20" fmla="*/ 89 w 301"/>
                  <a:gd name="T21" fmla="*/ 87 h 160"/>
                  <a:gd name="T22" fmla="*/ 89 w 301"/>
                  <a:gd name="T23" fmla="*/ 160 h 160"/>
                  <a:gd name="T24" fmla="*/ 301 w 301"/>
                  <a:gd name="T25" fmla="*/ 160 h 160"/>
                  <a:gd name="T26" fmla="*/ 301 w 301"/>
                  <a:gd name="T27" fmla="*/ 4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01" h="160">
                    <a:moveTo>
                      <a:pt x="301" y="40"/>
                    </a:moveTo>
                    <a:cubicBezTo>
                      <a:pt x="300" y="18"/>
                      <a:pt x="282" y="0"/>
                      <a:pt x="260" y="0"/>
                    </a:cubicBezTo>
                    <a:cubicBezTo>
                      <a:pt x="166" y="0"/>
                      <a:pt x="166" y="0"/>
                      <a:pt x="166" y="0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18" y="0"/>
                      <a:pt x="0" y="18"/>
                      <a:pt x="0" y="40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1" y="69"/>
                      <a:pt x="19" y="87"/>
                      <a:pt x="41" y="87"/>
                    </a:cubicBezTo>
                    <a:cubicBezTo>
                      <a:pt x="89" y="87"/>
                      <a:pt x="89" y="87"/>
                      <a:pt x="89" y="87"/>
                    </a:cubicBezTo>
                    <a:cubicBezTo>
                      <a:pt x="89" y="160"/>
                      <a:pt x="89" y="160"/>
                      <a:pt x="89" y="160"/>
                    </a:cubicBezTo>
                    <a:cubicBezTo>
                      <a:pt x="301" y="160"/>
                      <a:pt x="301" y="160"/>
                      <a:pt x="301" y="160"/>
                    </a:cubicBezTo>
                    <a:cubicBezTo>
                      <a:pt x="301" y="40"/>
                      <a:pt x="301" y="40"/>
                      <a:pt x="301" y="40"/>
                    </a:cubicBezTo>
                  </a:path>
                </a:pathLst>
              </a:custGeom>
              <a:solidFill>
                <a:srgbClr val="F9EE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77" name="Freeform 44"/>
              <p:cNvSpPr/>
              <p:nvPr/>
            </p:nvSpPr>
            <p:spPr bwMode="auto">
              <a:xfrm>
                <a:off x="10375900" y="396875"/>
                <a:ext cx="38100" cy="52388"/>
              </a:xfrm>
              <a:custGeom>
                <a:avLst/>
                <a:gdLst>
                  <a:gd name="T0" fmla="*/ 13 w 13"/>
                  <a:gd name="T1" fmla="*/ 0 h 18"/>
                  <a:gd name="T2" fmla="*/ 0 w 13"/>
                  <a:gd name="T3" fmla="*/ 0 h 18"/>
                  <a:gd name="T4" fmla="*/ 0 w 13"/>
                  <a:gd name="T5" fmla="*/ 18 h 18"/>
                  <a:gd name="T6" fmla="*/ 3 w 13"/>
                  <a:gd name="T7" fmla="*/ 18 h 18"/>
                  <a:gd name="T8" fmla="*/ 13 w 13"/>
                  <a:gd name="T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8">
                    <a:moveTo>
                      <a:pt x="1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5" y="11"/>
                      <a:pt x="8" y="5"/>
                      <a:pt x="13" y="0"/>
                    </a:cubicBezTo>
                  </a:path>
                </a:pathLst>
              </a:custGeom>
              <a:solidFill>
                <a:srgbClr val="F9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78" name="Freeform 45"/>
              <p:cNvSpPr/>
              <p:nvPr/>
            </p:nvSpPr>
            <p:spPr bwMode="auto">
              <a:xfrm>
                <a:off x="10385425" y="396875"/>
                <a:ext cx="852488" cy="168275"/>
              </a:xfrm>
              <a:custGeom>
                <a:avLst/>
                <a:gdLst>
                  <a:gd name="T0" fmla="*/ 241 w 300"/>
                  <a:gd name="T1" fmla="*/ 0 h 59"/>
                  <a:gd name="T2" fmla="*/ 239 w 300"/>
                  <a:gd name="T3" fmla="*/ 0 h 59"/>
                  <a:gd name="T4" fmla="*/ 10 w 300"/>
                  <a:gd name="T5" fmla="*/ 0 h 59"/>
                  <a:gd name="T6" fmla="*/ 0 w 300"/>
                  <a:gd name="T7" fmla="*/ 18 h 59"/>
                  <a:gd name="T8" fmla="*/ 259 w 300"/>
                  <a:gd name="T9" fmla="*/ 18 h 59"/>
                  <a:gd name="T10" fmla="*/ 300 w 300"/>
                  <a:gd name="T11" fmla="*/ 59 h 59"/>
                  <a:gd name="T12" fmla="*/ 300 w 300"/>
                  <a:gd name="T13" fmla="*/ 59 h 59"/>
                  <a:gd name="T14" fmla="*/ 241 w 300"/>
                  <a:gd name="T15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00" h="59">
                    <a:moveTo>
                      <a:pt x="241" y="0"/>
                    </a:moveTo>
                    <a:cubicBezTo>
                      <a:pt x="241" y="0"/>
                      <a:pt x="240" y="0"/>
                      <a:pt x="239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5"/>
                      <a:pt x="2" y="11"/>
                      <a:pt x="0" y="18"/>
                    </a:cubicBezTo>
                    <a:cubicBezTo>
                      <a:pt x="259" y="18"/>
                      <a:pt x="259" y="18"/>
                      <a:pt x="259" y="18"/>
                    </a:cubicBezTo>
                    <a:cubicBezTo>
                      <a:pt x="281" y="18"/>
                      <a:pt x="299" y="36"/>
                      <a:pt x="300" y="59"/>
                    </a:cubicBezTo>
                    <a:cubicBezTo>
                      <a:pt x="300" y="59"/>
                      <a:pt x="300" y="59"/>
                      <a:pt x="300" y="59"/>
                    </a:cubicBezTo>
                    <a:cubicBezTo>
                      <a:pt x="300" y="25"/>
                      <a:pt x="297" y="0"/>
                      <a:pt x="241" y="0"/>
                    </a:cubicBezTo>
                  </a:path>
                </a:pathLst>
              </a:cu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79" name="Freeform 46"/>
              <p:cNvSpPr/>
              <p:nvPr/>
            </p:nvSpPr>
            <p:spPr bwMode="auto">
              <a:xfrm>
                <a:off x="10375900" y="496888"/>
                <a:ext cx="23813" cy="53975"/>
              </a:xfrm>
              <a:custGeom>
                <a:avLst/>
                <a:gdLst>
                  <a:gd name="T0" fmla="*/ 2 w 8"/>
                  <a:gd name="T1" fmla="*/ 0 h 19"/>
                  <a:gd name="T2" fmla="*/ 0 w 8"/>
                  <a:gd name="T3" fmla="*/ 0 h 19"/>
                  <a:gd name="T4" fmla="*/ 0 w 8"/>
                  <a:gd name="T5" fmla="*/ 19 h 19"/>
                  <a:gd name="T6" fmla="*/ 8 w 8"/>
                  <a:gd name="T7" fmla="*/ 19 h 19"/>
                  <a:gd name="T8" fmla="*/ 2 w 8"/>
                  <a:gd name="T9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19">
                    <a:moveTo>
                      <a:pt x="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4" y="13"/>
                      <a:pt x="2" y="7"/>
                      <a:pt x="2" y="0"/>
                    </a:cubicBezTo>
                  </a:path>
                </a:pathLst>
              </a:custGeom>
              <a:solidFill>
                <a:srgbClr val="F9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80" name="Freeform 47"/>
              <p:cNvSpPr/>
              <p:nvPr/>
            </p:nvSpPr>
            <p:spPr bwMode="auto">
              <a:xfrm>
                <a:off x="10382250" y="496888"/>
                <a:ext cx="855663" cy="168275"/>
              </a:xfrm>
              <a:custGeom>
                <a:avLst/>
                <a:gdLst>
                  <a:gd name="T0" fmla="*/ 242 w 301"/>
                  <a:gd name="T1" fmla="*/ 0 h 59"/>
                  <a:gd name="T2" fmla="*/ 240 w 301"/>
                  <a:gd name="T3" fmla="*/ 0 h 59"/>
                  <a:gd name="T4" fmla="*/ 0 w 301"/>
                  <a:gd name="T5" fmla="*/ 0 h 59"/>
                  <a:gd name="T6" fmla="*/ 6 w 301"/>
                  <a:gd name="T7" fmla="*/ 19 h 59"/>
                  <a:gd name="T8" fmla="*/ 260 w 301"/>
                  <a:gd name="T9" fmla="*/ 19 h 59"/>
                  <a:gd name="T10" fmla="*/ 301 w 301"/>
                  <a:gd name="T11" fmla="*/ 59 h 59"/>
                  <a:gd name="T12" fmla="*/ 301 w 301"/>
                  <a:gd name="T13" fmla="*/ 59 h 59"/>
                  <a:gd name="T14" fmla="*/ 242 w 301"/>
                  <a:gd name="T15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01" h="59">
                    <a:moveTo>
                      <a:pt x="242" y="0"/>
                    </a:moveTo>
                    <a:cubicBezTo>
                      <a:pt x="242" y="0"/>
                      <a:pt x="241" y="0"/>
                      <a:pt x="24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"/>
                      <a:pt x="2" y="13"/>
                      <a:pt x="6" y="19"/>
                    </a:cubicBezTo>
                    <a:cubicBezTo>
                      <a:pt x="260" y="19"/>
                      <a:pt x="260" y="19"/>
                      <a:pt x="260" y="19"/>
                    </a:cubicBezTo>
                    <a:cubicBezTo>
                      <a:pt x="282" y="19"/>
                      <a:pt x="300" y="37"/>
                      <a:pt x="301" y="59"/>
                    </a:cubicBezTo>
                    <a:cubicBezTo>
                      <a:pt x="301" y="59"/>
                      <a:pt x="301" y="59"/>
                      <a:pt x="301" y="59"/>
                    </a:cubicBezTo>
                    <a:cubicBezTo>
                      <a:pt x="301" y="26"/>
                      <a:pt x="298" y="0"/>
                      <a:pt x="242" y="0"/>
                    </a:cubicBezTo>
                  </a:path>
                </a:pathLst>
              </a:cu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81" name="Freeform 48"/>
              <p:cNvSpPr/>
              <p:nvPr/>
            </p:nvSpPr>
            <p:spPr bwMode="auto">
              <a:xfrm>
                <a:off x="10325102" y="303213"/>
                <a:ext cx="912813" cy="1139824"/>
              </a:xfrm>
              <a:custGeom>
                <a:avLst/>
                <a:gdLst>
                  <a:gd name="T0" fmla="*/ 260 w 321"/>
                  <a:gd name="T1" fmla="*/ 107 h 400"/>
                  <a:gd name="T2" fmla="*/ 260 w 321"/>
                  <a:gd name="T3" fmla="*/ 107 h 400"/>
                  <a:gd name="T4" fmla="*/ 195 w 321"/>
                  <a:gd name="T5" fmla="*/ 107 h 400"/>
                  <a:gd name="T6" fmla="*/ 61 w 321"/>
                  <a:gd name="T7" fmla="*/ 107 h 400"/>
                  <a:gd name="T8" fmla="*/ 20 w 321"/>
                  <a:gd name="T9" fmla="*/ 67 h 400"/>
                  <a:gd name="T10" fmla="*/ 20 w 321"/>
                  <a:gd name="T11" fmla="*/ 67 h 400"/>
                  <a:gd name="T12" fmla="*/ 20 w 321"/>
                  <a:gd name="T13" fmla="*/ 66 h 400"/>
                  <a:gd name="T14" fmla="*/ 20 w 321"/>
                  <a:gd name="T15" fmla="*/ 63 h 400"/>
                  <a:gd name="T16" fmla="*/ 20 w 321"/>
                  <a:gd name="T17" fmla="*/ 60 h 400"/>
                  <a:gd name="T18" fmla="*/ 61 w 321"/>
                  <a:gd name="T19" fmla="*/ 20 h 400"/>
                  <a:gd name="T20" fmla="*/ 186 w 321"/>
                  <a:gd name="T21" fmla="*/ 20 h 400"/>
                  <a:gd name="T22" fmla="*/ 280 w 321"/>
                  <a:gd name="T23" fmla="*/ 20 h 400"/>
                  <a:gd name="T24" fmla="*/ 321 w 321"/>
                  <a:gd name="T25" fmla="*/ 60 h 400"/>
                  <a:gd name="T26" fmla="*/ 260 w 321"/>
                  <a:gd name="T27" fmla="*/ 1 h 400"/>
                  <a:gd name="T28" fmla="*/ 61 w 321"/>
                  <a:gd name="T29" fmla="*/ 1 h 400"/>
                  <a:gd name="T30" fmla="*/ 0 w 321"/>
                  <a:gd name="T31" fmla="*/ 62 h 400"/>
                  <a:gd name="T32" fmla="*/ 0 w 321"/>
                  <a:gd name="T33" fmla="*/ 106 h 400"/>
                  <a:gd name="T34" fmla="*/ 0 w 321"/>
                  <a:gd name="T35" fmla="*/ 106 h 400"/>
                  <a:gd name="T36" fmla="*/ 0 w 321"/>
                  <a:gd name="T37" fmla="*/ 339 h 400"/>
                  <a:gd name="T38" fmla="*/ 61 w 321"/>
                  <a:gd name="T39" fmla="*/ 400 h 400"/>
                  <a:gd name="T40" fmla="*/ 260 w 321"/>
                  <a:gd name="T41" fmla="*/ 400 h 400"/>
                  <a:gd name="T42" fmla="*/ 321 w 321"/>
                  <a:gd name="T43" fmla="*/ 339 h 400"/>
                  <a:gd name="T44" fmla="*/ 321 w 321"/>
                  <a:gd name="T45" fmla="*/ 151 h 400"/>
                  <a:gd name="T46" fmla="*/ 260 w 321"/>
                  <a:gd name="T47" fmla="*/ 107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21" h="400">
                    <a:moveTo>
                      <a:pt x="260" y="107"/>
                    </a:moveTo>
                    <a:cubicBezTo>
                      <a:pt x="260" y="107"/>
                      <a:pt x="260" y="107"/>
                      <a:pt x="260" y="107"/>
                    </a:cubicBezTo>
                    <a:cubicBezTo>
                      <a:pt x="195" y="107"/>
                      <a:pt x="195" y="107"/>
                      <a:pt x="195" y="107"/>
                    </a:cubicBezTo>
                    <a:cubicBezTo>
                      <a:pt x="61" y="107"/>
                      <a:pt x="61" y="107"/>
                      <a:pt x="61" y="107"/>
                    </a:cubicBezTo>
                    <a:cubicBezTo>
                      <a:pt x="39" y="107"/>
                      <a:pt x="21" y="89"/>
                      <a:pt x="20" y="67"/>
                    </a:cubicBezTo>
                    <a:cubicBezTo>
                      <a:pt x="20" y="67"/>
                      <a:pt x="20" y="67"/>
                      <a:pt x="20" y="67"/>
                    </a:cubicBezTo>
                    <a:cubicBezTo>
                      <a:pt x="20" y="66"/>
                      <a:pt x="20" y="66"/>
                      <a:pt x="20" y="66"/>
                    </a:cubicBezTo>
                    <a:cubicBezTo>
                      <a:pt x="20" y="63"/>
                      <a:pt x="20" y="63"/>
                      <a:pt x="20" y="63"/>
                    </a:cubicBezTo>
                    <a:cubicBezTo>
                      <a:pt x="20" y="60"/>
                      <a:pt x="20" y="60"/>
                      <a:pt x="20" y="60"/>
                    </a:cubicBezTo>
                    <a:cubicBezTo>
                      <a:pt x="20" y="38"/>
                      <a:pt x="38" y="20"/>
                      <a:pt x="61" y="20"/>
                    </a:cubicBezTo>
                    <a:cubicBezTo>
                      <a:pt x="186" y="20"/>
                      <a:pt x="186" y="20"/>
                      <a:pt x="186" y="20"/>
                    </a:cubicBezTo>
                    <a:cubicBezTo>
                      <a:pt x="280" y="20"/>
                      <a:pt x="280" y="20"/>
                      <a:pt x="280" y="20"/>
                    </a:cubicBezTo>
                    <a:cubicBezTo>
                      <a:pt x="302" y="20"/>
                      <a:pt x="320" y="38"/>
                      <a:pt x="321" y="60"/>
                    </a:cubicBezTo>
                    <a:cubicBezTo>
                      <a:pt x="321" y="26"/>
                      <a:pt x="318" y="0"/>
                      <a:pt x="260" y="1"/>
                    </a:cubicBezTo>
                    <a:cubicBezTo>
                      <a:pt x="61" y="1"/>
                      <a:pt x="61" y="1"/>
                      <a:pt x="61" y="1"/>
                    </a:cubicBezTo>
                    <a:cubicBezTo>
                      <a:pt x="27" y="1"/>
                      <a:pt x="0" y="28"/>
                      <a:pt x="0" y="62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339"/>
                      <a:pt x="0" y="339"/>
                      <a:pt x="0" y="339"/>
                    </a:cubicBezTo>
                    <a:cubicBezTo>
                      <a:pt x="0" y="373"/>
                      <a:pt x="27" y="400"/>
                      <a:pt x="61" y="400"/>
                    </a:cubicBezTo>
                    <a:cubicBezTo>
                      <a:pt x="260" y="400"/>
                      <a:pt x="260" y="400"/>
                      <a:pt x="260" y="400"/>
                    </a:cubicBezTo>
                    <a:cubicBezTo>
                      <a:pt x="294" y="400"/>
                      <a:pt x="321" y="373"/>
                      <a:pt x="321" y="339"/>
                    </a:cubicBezTo>
                    <a:cubicBezTo>
                      <a:pt x="321" y="151"/>
                      <a:pt x="321" y="151"/>
                      <a:pt x="321" y="151"/>
                    </a:cubicBezTo>
                    <a:cubicBezTo>
                      <a:pt x="321" y="117"/>
                      <a:pt x="294" y="107"/>
                      <a:pt x="260" y="107"/>
                    </a:cubicBezTo>
                    <a:close/>
                  </a:path>
                </a:pathLst>
              </a:custGeom>
              <a:solidFill>
                <a:srgbClr val="AA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82" name="Freeform 49"/>
              <p:cNvSpPr/>
              <p:nvPr/>
            </p:nvSpPr>
            <p:spPr bwMode="auto">
              <a:xfrm>
                <a:off x="10325100" y="508000"/>
                <a:ext cx="912813" cy="985838"/>
              </a:xfrm>
              <a:custGeom>
                <a:avLst/>
                <a:gdLst>
                  <a:gd name="T0" fmla="*/ 321 w 321"/>
                  <a:gd name="T1" fmla="*/ 285 h 346"/>
                  <a:gd name="T2" fmla="*/ 260 w 321"/>
                  <a:gd name="T3" fmla="*/ 346 h 346"/>
                  <a:gd name="T4" fmla="*/ 61 w 321"/>
                  <a:gd name="T5" fmla="*/ 346 h 346"/>
                  <a:gd name="T6" fmla="*/ 0 w 321"/>
                  <a:gd name="T7" fmla="*/ 285 h 346"/>
                  <a:gd name="T8" fmla="*/ 0 w 321"/>
                  <a:gd name="T9" fmla="*/ 0 h 346"/>
                  <a:gd name="T10" fmla="*/ 61 w 321"/>
                  <a:gd name="T11" fmla="*/ 53 h 346"/>
                  <a:gd name="T12" fmla="*/ 260 w 321"/>
                  <a:gd name="T13" fmla="*/ 53 h 346"/>
                  <a:gd name="T14" fmla="*/ 321 w 321"/>
                  <a:gd name="T15" fmla="*/ 99 h 346"/>
                  <a:gd name="T16" fmla="*/ 321 w 321"/>
                  <a:gd name="T17" fmla="*/ 285 h 3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1" h="346">
                    <a:moveTo>
                      <a:pt x="321" y="285"/>
                    </a:moveTo>
                    <a:cubicBezTo>
                      <a:pt x="321" y="319"/>
                      <a:pt x="293" y="346"/>
                      <a:pt x="260" y="346"/>
                    </a:cubicBezTo>
                    <a:cubicBezTo>
                      <a:pt x="61" y="346"/>
                      <a:pt x="61" y="346"/>
                      <a:pt x="61" y="346"/>
                    </a:cubicBezTo>
                    <a:cubicBezTo>
                      <a:pt x="27" y="346"/>
                      <a:pt x="0" y="319"/>
                      <a:pt x="0" y="28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3" y="52"/>
                      <a:pt x="61" y="53"/>
                    </a:cubicBezTo>
                    <a:cubicBezTo>
                      <a:pt x="260" y="53"/>
                      <a:pt x="260" y="53"/>
                      <a:pt x="260" y="53"/>
                    </a:cubicBezTo>
                    <a:cubicBezTo>
                      <a:pt x="293" y="53"/>
                      <a:pt x="321" y="66"/>
                      <a:pt x="321" y="99"/>
                    </a:cubicBezTo>
                    <a:lnTo>
                      <a:pt x="321" y="285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83" name="Freeform 53"/>
              <p:cNvSpPr/>
              <p:nvPr/>
            </p:nvSpPr>
            <p:spPr bwMode="auto">
              <a:xfrm>
                <a:off x="10507663" y="496888"/>
                <a:ext cx="133350" cy="111125"/>
              </a:xfrm>
              <a:custGeom>
                <a:avLst/>
                <a:gdLst>
                  <a:gd name="T0" fmla="*/ 84 w 84"/>
                  <a:gd name="T1" fmla="*/ 70 h 70"/>
                  <a:gd name="T2" fmla="*/ 80 w 84"/>
                  <a:gd name="T3" fmla="*/ 0 h 70"/>
                  <a:gd name="T4" fmla="*/ 7 w 84"/>
                  <a:gd name="T5" fmla="*/ 0 h 70"/>
                  <a:gd name="T6" fmla="*/ 0 w 84"/>
                  <a:gd name="T7" fmla="*/ 70 h 70"/>
                  <a:gd name="T8" fmla="*/ 84 w 84"/>
                  <a:gd name="T9" fmla="*/ 7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70">
                    <a:moveTo>
                      <a:pt x="84" y="70"/>
                    </a:moveTo>
                    <a:lnTo>
                      <a:pt x="80" y="0"/>
                    </a:lnTo>
                    <a:lnTo>
                      <a:pt x="7" y="0"/>
                    </a:lnTo>
                    <a:lnTo>
                      <a:pt x="0" y="70"/>
                    </a:lnTo>
                    <a:lnTo>
                      <a:pt x="84" y="70"/>
                    </a:lnTo>
                    <a:close/>
                  </a:path>
                </a:pathLst>
              </a:custGeom>
              <a:solidFill>
                <a:srgbClr val="B700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84" name="Freeform 54"/>
              <p:cNvSpPr/>
              <p:nvPr/>
            </p:nvSpPr>
            <p:spPr bwMode="auto">
              <a:xfrm>
                <a:off x="10507663" y="608013"/>
                <a:ext cx="133350" cy="304800"/>
              </a:xfrm>
              <a:custGeom>
                <a:avLst/>
                <a:gdLst>
                  <a:gd name="T0" fmla="*/ 0 w 84"/>
                  <a:gd name="T1" fmla="*/ 0 h 192"/>
                  <a:gd name="T2" fmla="*/ 0 w 84"/>
                  <a:gd name="T3" fmla="*/ 192 h 192"/>
                  <a:gd name="T4" fmla="*/ 41 w 84"/>
                  <a:gd name="T5" fmla="*/ 163 h 192"/>
                  <a:gd name="T6" fmla="*/ 84 w 84"/>
                  <a:gd name="T7" fmla="*/ 192 h 192"/>
                  <a:gd name="T8" fmla="*/ 84 w 84"/>
                  <a:gd name="T9" fmla="*/ 0 h 192"/>
                  <a:gd name="T10" fmla="*/ 0 w 84"/>
                  <a:gd name="T11" fmla="*/ 0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4" h="192">
                    <a:moveTo>
                      <a:pt x="0" y="0"/>
                    </a:moveTo>
                    <a:lnTo>
                      <a:pt x="0" y="192"/>
                    </a:lnTo>
                    <a:lnTo>
                      <a:pt x="41" y="163"/>
                    </a:lnTo>
                    <a:lnTo>
                      <a:pt x="84" y="192"/>
                    </a:lnTo>
                    <a:lnTo>
                      <a:pt x="8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2D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</p:grpSp>
      </p:grpSp>
      <p:sp>
        <p:nvSpPr>
          <p:cNvPr id="86" name="文本框 85"/>
          <p:cNvSpPr txBox="1"/>
          <p:nvPr/>
        </p:nvSpPr>
        <p:spPr>
          <a:xfrm>
            <a:off x="1079730" y="816279"/>
            <a:ext cx="16052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rgbClr val="DB223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巩固提升</a:t>
            </a:r>
            <a:endParaRPr lang="zh-CN" altLang="en-US" sz="2800" b="1" dirty="0">
              <a:solidFill>
                <a:srgbClr val="DB223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59174" y="538798"/>
            <a:ext cx="1388745" cy="1770380"/>
          </a:xfrm>
          <a:prstGeom prst="rect">
            <a:avLst/>
          </a:prstGeom>
        </p:spPr>
      </p:pic>
      <p:sp>
        <p:nvSpPr>
          <p:cNvPr id="32" name="圆角矩形标注 31"/>
          <p:cNvSpPr/>
          <p:nvPr/>
        </p:nvSpPr>
        <p:spPr>
          <a:xfrm>
            <a:off x="3545465" y="798195"/>
            <a:ext cx="3833870" cy="828040"/>
          </a:xfrm>
          <a:prstGeom prst="wedgeRoundRectCallout">
            <a:avLst>
              <a:gd name="adj1" fmla="val 56931"/>
              <a:gd name="adj2" fmla="val -6288"/>
              <a:gd name="adj3" fmla="val 16667"/>
            </a:avLst>
          </a:prstGeom>
          <a:noFill/>
          <a:ln w="285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lnSpc>
                <a:spcPct val="100000"/>
              </a:lnSpc>
            </a:pPr>
            <a:r>
              <a:rPr lang="zh-CN" altLang="en-US" sz="2800" b="1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我能让摩天轮转起来。</a:t>
            </a:r>
            <a:endParaRPr lang="zh-CN" altLang="en-US" sz="28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2479675" y="5741670"/>
            <a:ext cx="51816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en-US" altLang="zh-CN" sz="28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3171190" y="5741670"/>
            <a:ext cx="51816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endParaRPr lang="en-US" altLang="zh-CN" sz="28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4693920" y="5741670"/>
            <a:ext cx="69088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en-US" altLang="zh-CN" sz="28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5460365" y="5741670"/>
            <a:ext cx="69088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endParaRPr lang="en-US" altLang="zh-CN" sz="28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6167120" y="5741670"/>
            <a:ext cx="69088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r>
            <a:endParaRPr lang="en-US" altLang="zh-CN" sz="28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6858000" y="5741670"/>
            <a:ext cx="69088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endParaRPr lang="en-US" altLang="zh-CN" sz="28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7608570" y="5741670"/>
            <a:ext cx="69088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en-US" altLang="zh-CN" sz="28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1859280" y="2753360"/>
            <a:ext cx="826135" cy="690880"/>
          </a:xfrm>
          <a:prstGeom prst="ellipse">
            <a:avLst/>
          </a:prstGeom>
          <a:noFill/>
          <a:ln w="28575" cmpd="sng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17</a:t>
            </a:r>
            <a:endParaRPr lang="en-US" altLang="zh-CN" b="1"/>
          </a:p>
        </p:txBody>
      </p:sp>
      <p:cxnSp>
        <p:nvCxnSpPr>
          <p:cNvPr id="4" name="直接连接符 3"/>
          <p:cNvCxnSpPr/>
          <p:nvPr/>
        </p:nvCxnSpPr>
        <p:spPr>
          <a:xfrm flipH="1">
            <a:off x="2551430" y="2032000"/>
            <a:ext cx="1328420" cy="8426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椭圆 6"/>
          <p:cNvSpPr/>
          <p:nvPr/>
        </p:nvSpPr>
        <p:spPr>
          <a:xfrm>
            <a:off x="1859280" y="3980180"/>
            <a:ext cx="826135" cy="690880"/>
          </a:xfrm>
          <a:prstGeom prst="ellipse">
            <a:avLst/>
          </a:prstGeom>
          <a:noFill/>
          <a:ln w="28575" cmpd="sng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-9</a:t>
            </a:r>
            <a:endParaRPr lang="en-US" altLang="zh-CN" b="1" dirty="0"/>
          </a:p>
        </p:txBody>
      </p:sp>
      <p:cxnSp>
        <p:nvCxnSpPr>
          <p:cNvPr id="9" name="直接连接符 8"/>
          <p:cNvCxnSpPr/>
          <p:nvPr/>
        </p:nvCxnSpPr>
        <p:spPr>
          <a:xfrm flipH="1">
            <a:off x="3404870" y="2183130"/>
            <a:ext cx="734060" cy="7562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椭圆 9"/>
          <p:cNvSpPr/>
          <p:nvPr/>
        </p:nvSpPr>
        <p:spPr>
          <a:xfrm>
            <a:off x="2923540" y="4152900"/>
            <a:ext cx="826135" cy="690880"/>
          </a:xfrm>
          <a:prstGeom prst="ellipse">
            <a:avLst/>
          </a:prstGeom>
          <a:noFill/>
          <a:ln w="28575" cmpd="sng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-9</a:t>
            </a:r>
            <a:endParaRPr lang="en-US" altLang="zh-CN" b="1" dirty="0"/>
          </a:p>
        </p:txBody>
      </p:sp>
      <p:cxnSp>
        <p:nvCxnSpPr>
          <p:cNvPr id="11" name="直接连接符 10"/>
          <p:cNvCxnSpPr/>
          <p:nvPr/>
        </p:nvCxnSpPr>
        <p:spPr>
          <a:xfrm flipH="1">
            <a:off x="4307840" y="2183130"/>
            <a:ext cx="24765" cy="8858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椭圆 11"/>
          <p:cNvSpPr/>
          <p:nvPr/>
        </p:nvSpPr>
        <p:spPr>
          <a:xfrm>
            <a:off x="3867785" y="4282440"/>
            <a:ext cx="826135" cy="690880"/>
          </a:xfrm>
          <a:prstGeom prst="ellipse">
            <a:avLst/>
          </a:prstGeom>
          <a:noFill/>
          <a:ln w="28575" cmpd="sng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-9</a:t>
            </a:r>
            <a:endParaRPr lang="en-US" altLang="zh-CN" b="1" dirty="0"/>
          </a:p>
        </p:txBody>
      </p:sp>
      <p:cxnSp>
        <p:nvCxnSpPr>
          <p:cNvPr id="13" name="直接连接符 12"/>
          <p:cNvCxnSpPr/>
          <p:nvPr/>
        </p:nvCxnSpPr>
        <p:spPr>
          <a:xfrm>
            <a:off x="4507865" y="2166620"/>
            <a:ext cx="430530" cy="7886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椭圆 13"/>
          <p:cNvSpPr/>
          <p:nvPr/>
        </p:nvSpPr>
        <p:spPr>
          <a:xfrm>
            <a:off x="4880610" y="4168775"/>
            <a:ext cx="826135" cy="690880"/>
          </a:xfrm>
          <a:prstGeom prst="ellipse">
            <a:avLst/>
          </a:prstGeom>
          <a:noFill/>
          <a:ln w="28575" cmpd="sng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-9</a:t>
            </a:r>
            <a:endParaRPr lang="en-US" altLang="zh-CN" b="1" dirty="0"/>
          </a:p>
        </p:txBody>
      </p:sp>
      <p:cxnSp>
        <p:nvCxnSpPr>
          <p:cNvPr id="15" name="直接连接符 14"/>
          <p:cNvCxnSpPr/>
          <p:nvPr/>
        </p:nvCxnSpPr>
        <p:spPr>
          <a:xfrm>
            <a:off x="4733290" y="1988820"/>
            <a:ext cx="1249045" cy="8896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椭圆 15"/>
          <p:cNvSpPr/>
          <p:nvPr/>
        </p:nvSpPr>
        <p:spPr>
          <a:xfrm>
            <a:off x="5939155" y="4271645"/>
            <a:ext cx="826135" cy="690880"/>
          </a:xfrm>
          <a:prstGeom prst="ellipse">
            <a:avLst/>
          </a:prstGeom>
          <a:noFill/>
          <a:ln w="28575" cmpd="sng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-9</a:t>
            </a:r>
            <a:endParaRPr lang="en-US" altLang="zh-CN" b="1" dirty="0"/>
          </a:p>
        </p:txBody>
      </p:sp>
      <p:cxnSp>
        <p:nvCxnSpPr>
          <p:cNvPr id="17" name="直接连接符 16"/>
          <p:cNvCxnSpPr>
            <a:endCxn id="49" idx="1"/>
          </p:cNvCxnSpPr>
          <p:nvPr/>
        </p:nvCxnSpPr>
        <p:spPr>
          <a:xfrm>
            <a:off x="4759325" y="1918335"/>
            <a:ext cx="2292350" cy="10572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椭圆 17"/>
          <p:cNvSpPr/>
          <p:nvPr/>
        </p:nvSpPr>
        <p:spPr>
          <a:xfrm>
            <a:off x="7116445" y="4282440"/>
            <a:ext cx="826135" cy="690880"/>
          </a:xfrm>
          <a:prstGeom prst="ellipse">
            <a:avLst/>
          </a:prstGeom>
          <a:noFill/>
          <a:ln w="28575" cmpd="sng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-9</a:t>
            </a:r>
            <a:endParaRPr lang="en-US" altLang="zh-CN" b="1" dirty="0"/>
          </a:p>
        </p:txBody>
      </p:sp>
      <p:cxnSp>
        <p:nvCxnSpPr>
          <p:cNvPr id="19" name="直接连接符 18"/>
          <p:cNvCxnSpPr/>
          <p:nvPr/>
        </p:nvCxnSpPr>
        <p:spPr>
          <a:xfrm>
            <a:off x="2176145" y="4671060"/>
            <a:ext cx="0" cy="6699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3336290" y="4859655"/>
            <a:ext cx="0" cy="6699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>
            <a:off x="4260215" y="4973320"/>
            <a:ext cx="0" cy="6699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>
            <a:off x="5293360" y="4843780"/>
            <a:ext cx="0" cy="6699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>
            <a:off x="6352540" y="4973320"/>
            <a:ext cx="0" cy="6699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>
            <a:off x="7548880" y="4973320"/>
            <a:ext cx="0" cy="6699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椭圆 36"/>
          <p:cNvSpPr/>
          <p:nvPr/>
        </p:nvSpPr>
        <p:spPr>
          <a:xfrm>
            <a:off x="1762760" y="5340985"/>
            <a:ext cx="826135" cy="690880"/>
          </a:xfrm>
          <a:prstGeom prst="ellipse">
            <a:avLst/>
          </a:prstGeom>
          <a:noFill/>
          <a:ln w="28575" cmpd="sng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b="1"/>
          </a:p>
        </p:txBody>
      </p:sp>
      <p:sp>
        <p:nvSpPr>
          <p:cNvPr id="38" name="椭圆 37"/>
          <p:cNvSpPr/>
          <p:nvPr/>
        </p:nvSpPr>
        <p:spPr>
          <a:xfrm>
            <a:off x="2863215" y="5513705"/>
            <a:ext cx="826135" cy="690880"/>
          </a:xfrm>
          <a:prstGeom prst="ellipse">
            <a:avLst/>
          </a:prstGeom>
          <a:noFill/>
          <a:ln w="28575" cmpd="sng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b="1"/>
          </a:p>
        </p:txBody>
      </p:sp>
      <p:sp>
        <p:nvSpPr>
          <p:cNvPr id="40" name="椭圆 39"/>
          <p:cNvSpPr/>
          <p:nvPr/>
        </p:nvSpPr>
        <p:spPr>
          <a:xfrm>
            <a:off x="3867785" y="5657215"/>
            <a:ext cx="826135" cy="690880"/>
          </a:xfrm>
          <a:prstGeom prst="ellipse">
            <a:avLst/>
          </a:prstGeom>
          <a:noFill/>
          <a:ln w="28575" cmpd="sng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b="1"/>
          </a:p>
        </p:txBody>
      </p:sp>
      <p:sp>
        <p:nvSpPr>
          <p:cNvPr id="41" name="椭圆 40"/>
          <p:cNvSpPr/>
          <p:nvPr/>
        </p:nvSpPr>
        <p:spPr>
          <a:xfrm>
            <a:off x="4880610" y="5572760"/>
            <a:ext cx="826135" cy="690880"/>
          </a:xfrm>
          <a:prstGeom prst="ellipse">
            <a:avLst/>
          </a:prstGeom>
          <a:noFill/>
          <a:ln w="28575" cmpd="sng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b="1"/>
          </a:p>
        </p:txBody>
      </p:sp>
      <p:sp>
        <p:nvSpPr>
          <p:cNvPr id="42" name="椭圆 41"/>
          <p:cNvSpPr/>
          <p:nvPr/>
        </p:nvSpPr>
        <p:spPr>
          <a:xfrm>
            <a:off x="5939790" y="5657215"/>
            <a:ext cx="826135" cy="690880"/>
          </a:xfrm>
          <a:prstGeom prst="ellipse">
            <a:avLst/>
          </a:prstGeom>
          <a:noFill/>
          <a:ln w="28575" cmpd="sng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b="1"/>
          </a:p>
        </p:txBody>
      </p:sp>
      <p:sp>
        <p:nvSpPr>
          <p:cNvPr id="43" name="椭圆 42"/>
          <p:cNvSpPr/>
          <p:nvPr/>
        </p:nvSpPr>
        <p:spPr>
          <a:xfrm>
            <a:off x="7116445" y="5657215"/>
            <a:ext cx="826135" cy="690880"/>
          </a:xfrm>
          <a:prstGeom prst="ellipse">
            <a:avLst/>
          </a:prstGeom>
          <a:noFill/>
          <a:ln w="28575" cmpd="sng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b="1"/>
          </a:p>
        </p:txBody>
      </p:sp>
      <p:sp>
        <p:nvSpPr>
          <p:cNvPr id="44" name="椭圆 43"/>
          <p:cNvSpPr/>
          <p:nvPr/>
        </p:nvSpPr>
        <p:spPr>
          <a:xfrm>
            <a:off x="3879850" y="1626235"/>
            <a:ext cx="880110" cy="540385"/>
          </a:xfrm>
          <a:prstGeom prst="ellipse">
            <a:avLst/>
          </a:prstGeom>
          <a:gradFill>
            <a:gsLst>
              <a:gs pos="0">
                <a:srgbClr val="9EE256"/>
              </a:gs>
              <a:gs pos="100000">
                <a:srgbClr val="52762D"/>
              </a:gs>
            </a:gsLst>
            <a:lin ang="5400000" scaled="0"/>
          </a:gradFill>
          <a:ln w="28575" cmpd="sng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b="1"/>
          </a:p>
        </p:txBody>
      </p:sp>
      <p:sp>
        <p:nvSpPr>
          <p:cNvPr id="45" name="椭圆 44"/>
          <p:cNvSpPr/>
          <p:nvPr/>
        </p:nvSpPr>
        <p:spPr>
          <a:xfrm>
            <a:off x="2997835" y="2939415"/>
            <a:ext cx="826135" cy="690880"/>
          </a:xfrm>
          <a:prstGeom prst="ellipse">
            <a:avLst/>
          </a:prstGeom>
          <a:noFill/>
          <a:ln w="28575" cmpd="sng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16</a:t>
            </a:r>
            <a:endParaRPr lang="en-US" altLang="zh-CN" b="1"/>
          </a:p>
        </p:txBody>
      </p:sp>
      <p:sp>
        <p:nvSpPr>
          <p:cNvPr id="46" name="椭圆 45"/>
          <p:cNvSpPr/>
          <p:nvPr/>
        </p:nvSpPr>
        <p:spPr>
          <a:xfrm>
            <a:off x="3933825" y="2955290"/>
            <a:ext cx="826135" cy="690880"/>
          </a:xfrm>
          <a:prstGeom prst="ellipse">
            <a:avLst/>
          </a:prstGeom>
          <a:noFill/>
          <a:ln w="28575" cmpd="sng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13</a:t>
            </a:r>
            <a:endParaRPr lang="en-US" altLang="zh-CN" b="1"/>
          </a:p>
        </p:txBody>
      </p:sp>
      <p:sp>
        <p:nvSpPr>
          <p:cNvPr id="47" name="椭圆 46"/>
          <p:cNvSpPr/>
          <p:nvPr/>
        </p:nvSpPr>
        <p:spPr>
          <a:xfrm>
            <a:off x="4759960" y="2874645"/>
            <a:ext cx="826135" cy="690880"/>
          </a:xfrm>
          <a:prstGeom prst="ellipse">
            <a:avLst/>
          </a:prstGeom>
          <a:noFill/>
          <a:ln w="28575" cmpd="sng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endParaRPr lang="en-US" altLang="zh-CN" b="1"/>
          </a:p>
        </p:txBody>
      </p:sp>
      <p:sp>
        <p:nvSpPr>
          <p:cNvPr id="48" name="椭圆 47"/>
          <p:cNvSpPr/>
          <p:nvPr/>
        </p:nvSpPr>
        <p:spPr>
          <a:xfrm>
            <a:off x="5786120" y="2874645"/>
            <a:ext cx="826135" cy="690880"/>
          </a:xfrm>
          <a:prstGeom prst="ellipse">
            <a:avLst/>
          </a:prstGeom>
          <a:noFill/>
          <a:ln w="28575" cmpd="sng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15</a:t>
            </a:r>
            <a:endParaRPr lang="en-US" altLang="zh-CN" b="1"/>
          </a:p>
        </p:txBody>
      </p:sp>
      <p:sp>
        <p:nvSpPr>
          <p:cNvPr id="49" name="椭圆 48"/>
          <p:cNvSpPr/>
          <p:nvPr/>
        </p:nvSpPr>
        <p:spPr>
          <a:xfrm>
            <a:off x="6930390" y="2874645"/>
            <a:ext cx="826135" cy="690880"/>
          </a:xfrm>
          <a:prstGeom prst="ellipse">
            <a:avLst/>
          </a:prstGeom>
          <a:noFill/>
          <a:ln w="28575" cmpd="sng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11</a:t>
            </a:r>
            <a:endParaRPr lang="en-US" altLang="zh-CN" b="1"/>
          </a:p>
        </p:txBody>
      </p:sp>
      <p:cxnSp>
        <p:nvCxnSpPr>
          <p:cNvPr id="50" name="直接连接符 49"/>
          <p:cNvCxnSpPr/>
          <p:nvPr/>
        </p:nvCxnSpPr>
        <p:spPr>
          <a:xfrm flipH="1">
            <a:off x="2256790" y="3444240"/>
            <a:ext cx="15240" cy="5575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接连接符 50"/>
          <p:cNvCxnSpPr/>
          <p:nvPr/>
        </p:nvCxnSpPr>
        <p:spPr>
          <a:xfrm flipH="1">
            <a:off x="3402965" y="3611245"/>
            <a:ext cx="15240" cy="5575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接连接符 51"/>
          <p:cNvCxnSpPr/>
          <p:nvPr/>
        </p:nvCxnSpPr>
        <p:spPr>
          <a:xfrm flipH="1">
            <a:off x="4339590" y="3724910"/>
            <a:ext cx="15240" cy="5575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接连接符 52"/>
          <p:cNvCxnSpPr/>
          <p:nvPr/>
        </p:nvCxnSpPr>
        <p:spPr>
          <a:xfrm flipH="1">
            <a:off x="5278120" y="3565525"/>
            <a:ext cx="15240" cy="5575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接连接符 53"/>
          <p:cNvCxnSpPr>
            <a:endCxn id="16" idx="0"/>
          </p:cNvCxnSpPr>
          <p:nvPr/>
        </p:nvCxnSpPr>
        <p:spPr>
          <a:xfrm>
            <a:off x="6306820" y="3601720"/>
            <a:ext cx="45720" cy="6699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连接符 54"/>
          <p:cNvCxnSpPr>
            <a:endCxn id="18" idx="0"/>
          </p:cNvCxnSpPr>
          <p:nvPr/>
        </p:nvCxnSpPr>
        <p:spPr>
          <a:xfrm>
            <a:off x="7379335" y="3601720"/>
            <a:ext cx="150495" cy="6807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8"/>
          <p:cNvSpPr txBox="1">
            <a:spLocks noChangeArrowheads="1"/>
          </p:cNvSpPr>
          <p:nvPr/>
        </p:nvSpPr>
        <p:spPr bwMode="auto">
          <a:xfrm>
            <a:off x="1859280" y="5382260"/>
            <a:ext cx="810260" cy="6076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endParaRPr lang="en-US" altLang="zh-CN" sz="28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57" name="TextBox 58"/>
          <p:cNvSpPr txBox="1">
            <a:spLocks noChangeArrowheads="1"/>
          </p:cNvSpPr>
          <p:nvPr/>
        </p:nvSpPr>
        <p:spPr bwMode="auto">
          <a:xfrm>
            <a:off x="2939415" y="5513705"/>
            <a:ext cx="810260" cy="6076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endParaRPr lang="en-US" altLang="zh-CN" sz="28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58" name="TextBox 58"/>
          <p:cNvSpPr txBox="1">
            <a:spLocks noChangeArrowheads="1"/>
          </p:cNvSpPr>
          <p:nvPr/>
        </p:nvSpPr>
        <p:spPr bwMode="auto">
          <a:xfrm>
            <a:off x="3914775" y="5655945"/>
            <a:ext cx="810260" cy="6076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en-US" altLang="zh-CN" sz="28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59" name="TextBox 58"/>
          <p:cNvSpPr txBox="1">
            <a:spLocks noChangeArrowheads="1"/>
          </p:cNvSpPr>
          <p:nvPr/>
        </p:nvSpPr>
        <p:spPr bwMode="auto">
          <a:xfrm>
            <a:off x="4953000" y="5614035"/>
            <a:ext cx="810260" cy="6076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en-US" altLang="zh-CN" sz="28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60" name="TextBox 58"/>
          <p:cNvSpPr txBox="1">
            <a:spLocks noChangeArrowheads="1"/>
          </p:cNvSpPr>
          <p:nvPr/>
        </p:nvSpPr>
        <p:spPr bwMode="auto">
          <a:xfrm>
            <a:off x="6047740" y="5643245"/>
            <a:ext cx="810260" cy="6076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endParaRPr lang="en-US" altLang="zh-CN" sz="28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61" name="TextBox 58"/>
          <p:cNvSpPr txBox="1">
            <a:spLocks noChangeArrowheads="1"/>
          </p:cNvSpPr>
          <p:nvPr/>
        </p:nvSpPr>
        <p:spPr bwMode="auto">
          <a:xfrm>
            <a:off x="7214235" y="5657215"/>
            <a:ext cx="810260" cy="6076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en-US" altLang="zh-CN" sz="28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  <p:bldP spid="57" grpId="0"/>
      <p:bldP spid="58" grpId="0"/>
      <p:bldP spid="59" grpId="0"/>
      <p:bldP spid="60" grpId="0"/>
      <p:bldP spid="6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66700" y="703998"/>
            <a:ext cx="2809875" cy="730817"/>
            <a:chOff x="4762500" y="1227873"/>
            <a:chExt cx="3152775" cy="820002"/>
          </a:xfrm>
        </p:grpSpPr>
        <p:sp>
          <p:nvSpPr>
            <p:cNvPr id="5" name="圆角矩形 4"/>
            <p:cNvSpPr/>
            <p:nvPr/>
          </p:nvSpPr>
          <p:spPr>
            <a:xfrm>
              <a:off x="4762500" y="1227873"/>
              <a:ext cx="3152775" cy="820002"/>
            </a:xfrm>
            <a:prstGeom prst="roundRect">
              <a:avLst/>
            </a:prstGeom>
            <a:noFill/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" name="组合 6"/>
            <p:cNvGrpSpPr/>
            <p:nvPr/>
          </p:nvGrpSpPr>
          <p:grpSpPr>
            <a:xfrm rot="0">
              <a:off x="4897451" y="1300979"/>
              <a:ext cx="515326" cy="672163"/>
              <a:chOff x="10325100" y="303213"/>
              <a:chExt cx="912815" cy="1190625"/>
            </a:xfrm>
          </p:grpSpPr>
          <p:sp>
            <p:nvSpPr>
              <p:cNvPr id="9" name="Freeform 43"/>
              <p:cNvSpPr/>
              <p:nvPr/>
            </p:nvSpPr>
            <p:spPr bwMode="auto">
              <a:xfrm>
                <a:off x="10382250" y="360363"/>
                <a:ext cx="855663" cy="455613"/>
              </a:xfrm>
              <a:custGeom>
                <a:avLst/>
                <a:gdLst>
                  <a:gd name="T0" fmla="*/ 301 w 301"/>
                  <a:gd name="T1" fmla="*/ 40 h 160"/>
                  <a:gd name="T2" fmla="*/ 260 w 301"/>
                  <a:gd name="T3" fmla="*/ 0 h 160"/>
                  <a:gd name="T4" fmla="*/ 166 w 301"/>
                  <a:gd name="T5" fmla="*/ 0 h 160"/>
                  <a:gd name="T6" fmla="*/ 41 w 301"/>
                  <a:gd name="T7" fmla="*/ 0 h 160"/>
                  <a:gd name="T8" fmla="*/ 0 w 301"/>
                  <a:gd name="T9" fmla="*/ 40 h 160"/>
                  <a:gd name="T10" fmla="*/ 0 w 301"/>
                  <a:gd name="T11" fmla="*/ 43 h 160"/>
                  <a:gd name="T12" fmla="*/ 0 w 301"/>
                  <a:gd name="T13" fmla="*/ 46 h 160"/>
                  <a:gd name="T14" fmla="*/ 0 w 301"/>
                  <a:gd name="T15" fmla="*/ 47 h 160"/>
                  <a:gd name="T16" fmla="*/ 0 w 301"/>
                  <a:gd name="T17" fmla="*/ 47 h 160"/>
                  <a:gd name="T18" fmla="*/ 41 w 301"/>
                  <a:gd name="T19" fmla="*/ 87 h 160"/>
                  <a:gd name="T20" fmla="*/ 89 w 301"/>
                  <a:gd name="T21" fmla="*/ 87 h 160"/>
                  <a:gd name="T22" fmla="*/ 89 w 301"/>
                  <a:gd name="T23" fmla="*/ 160 h 160"/>
                  <a:gd name="T24" fmla="*/ 301 w 301"/>
                  <a:gd name="T25" fmla="*/ 160 h 160"/>
                  <a:gd name="T26" fmla="*/ 301 w 301"/>
                  <a:gd name="T27" fmla="*/ 4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01" h="160">
                    <a:moveTo>
                      <a:pt x="301" y="40"/>
                    </a:moveTo>
                    <a:cubicBezTo>
                      <a:pt x="300" y="18"/>
                      <a:pt x="282" y="0"/>
                      <a:pt x="260" y="0"/>
                    </a:cubicBezTo>
                    <a:cubicBezTo>
                      <a:pt x="166" y="0"/>
                      <a:pt x="166" y="0"/>
                      <a:pt x="166" y="0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18" y="0"/>
                      <a:pt x="0" y="18"/>
                      <a:pt x="0" y="40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1" y="69"/>
                      <a:pt x="19" y="87"/>
                      <a:pt x="41" y="87"/>
                    </a:cubicBezTo>
                    <a:cubicBezTo>
                      <a:pt x="89" y="87"/>
                      <a:pt x="89" y="87"/>
                      <a:pt x="89" y="87"/>
                    </a:cubicBezTo>
                    <a:cubicBezTo>
                      <a:pt x="89" y="160"/>
                      <a:pt x="89" y="160"/>
                      <a:pt x="89" y="160"/>
                    </a:cubicBezTo>
                    <a:cubicBezTo>
                      <a:pt x="301" y="160"/>
                      <a:pt x="301" y="160"/>
                      <a:pt x="301" y="160"/>
                    </a:cubicBezTo>
                    <a:cubicBezTo>
                      <a:pt x="301" y="40"/>
                      <a:pt x="301" y="40"/>
                      <a:pt x="301" y="40"/>
                    </a:cubicBezTo>
                  </a:path>
                </a:pathLst>
              </a:custGeom>
              <a:solidFill>
                <a:srgbClr val="F9EE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0" name="Freeform 44"/>
              <p:cNvSpPr/>
              <p:nvPr/>
            </p:nvSpPr>
            <p:spPr bwMode="auto">
              <a:xfrm>
                <a:off x="10375900" y="396875"/>
                <a:ext cx="38100" cy="52388"/>
              </a:xfrm>
              <a:custGeom>
                <a:avLst/>
                <a:gdLst>
                  <a:gd name="T0" fmla="*/ 13 w 13"/>
                  <a:gd name="T1" fmla="*/ 0 h 18"/>
                  <a:gd name="T2" fmla="*/ 0 w 13"/>
                  <a:gd name="T3" fmla="*/ 0 h 18"/>
                  <a:gd name="T4" fmla="*/ 0 w 13"/>
                  <a:gd name="T5" fmla="*/ 18 h 18"/>
                  <a:gd name="T6" fmla="*/ 3 w 13"/>
                  <a:gd name="T7" fmla="*/ 18 h 18"/>
                  <a:gd name="T8" fmla="*/ 13 w 13"/>
                  <a:gd name="T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8">
                    <a:moveTo>
                      <a:pt x="1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5" y="11"/>
                      <a:pt x="8" y="5"/>
                      <a:pt x="13" y="0"/>
                    </a:cubicBezTo>
                  </a:path>
                </a:pathLst>
              </a:custGeom>
              <a:solidFill>
                <a:srgbClr val="F9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1" name="Freeform 45"/>
              <p:cNvSpPr/>
              <p:nvPr/>
            </p:nvSpPr>
            <p:spPr bwMode="auto">
              <a:xfrm>
                <a:off x="10385425" y="396875"/>
                <a:ext cx="852488" cy="168275"/>
              </a:xfrm>
              <a:custGeom>
                <a:avLst/>
                <a:gdLst>
                  <a:gd name="T0" fmla="*/ 241 w 300"/>
                  <a:gd name="T1" fmla="*/ 0 h 59"/>
                  <a:gd name="T2" fmla="*/ 239 w 300"/>
                  <a:gd name="T3" fmla="*/ 0 h 59"/>
                  <a:gd name="T4" fmla="*/ 10 w 300"/>
                  <a:gd name="T5" fmla="*/ 0 h 59"/>
                  <a:gd name="T6" fmla="*/ 0 w 300"/>
                  <a:gd name="T7" fmla="*/ 18 h 59"/>
                  <a:gd name="T8" fmla="*/ 259 w 300"/>
                  <a:gd name="T9" fmla="*/ 18 h 59"/>
                  <a:gd name="T10" fmla="*/ 300 w 300"/>
                  <a:gd name="T11" fmla="*/ 59 h 59"/>
                  <a:gd name="T12" fmla="*/ 300 w 300"/>
                  <a:gd name="T13" fmla="*/ 59 h 59"/>
                  <a:gd name="T14" fmla="*/ 241 w 300"/>
                  <a:gd name="T15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00" h="59">
                    <a:moveTo>
                      <a:pt x="241" y="0"/>
                    </a:moveTo>
                    <a:cubicBezTo>
                      <a:pt x="241" y="0"/>
                      <a:pt x="240" y="0"/>
                      <a:pt x="239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5"/>
                      <a:pt x="2" y="11"/>
                      <a:pt x="0" y="18"/>
                    </a:cubicBezTo>
                    <a:cubicBezTo>
                      <a:pt x="259" y="18"/>
                      <a:pt x="259" y="18"/>
                      <a:pt x="259" y="18"/>
                    </a:cubicBezTo>
                    <a:cubicBezTo>
                      <a:pt x="281" y="18"/>
                      <a:pt x="299" y="36"/>
                      <a:pt x="300" y="59"/>
                    </a:cubicBezTo>
                    <a:cubicBezTo>
                      <a:pt x="300" y="59"/>
                      <a:pt x="300" y="59"/>
                      <a:pt x="300" y="59"/>
                    </a:cubicBezTo>
                    <a:cubicBezTo>
                      <a:pt x="300" y="25"/>
                      <a:pt x="297" y="0"/>
                      <a:pt x="241" y="0"/>
                    </a:cubicBezTo>
                  </a:path>
                </a:pathLst>
              </a:cu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2" name="Freeform 46"/>
              <p:cNvSpPr/>
              <p:nvPr/>
            </p:nvSpPr>
            <p:spPr bwMode="auto">
              <a:xfrm>
                <a:off x="10375900" y="496888"/>
                <a:ext cx="23813" cy="53975"/>
              </a:xfrm>
              <a:custGeom>
                <a:avLst/>
                <a:gdLst>
                  <a:gd name="T0" fmla="*/ 2 w 8"/>
                  <a:gd name="T1" fmla="*/ 0 h 19"/>
                  <a:gd name="T2" fmla="*/ 0 w 8"/>
                  <a:gd name="T3" fmla="*/ 0 h 19"/>
                  <a:gd name="T4" fmla="*/ 0 w 8"/>
                  <a:gd name="T5" fmla="*/ 19 h 19"/>
                  <a:gd name="T6" fmla="*/ 8 w 8"/>
                  <a:gd name="T7" fmla="*/ 19 h 19"/>
                  <a:gd name="T8" fmla="*/ 2 w 8"/>
                  <a:gd name="T9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19">
                    <a:moveTo>
                      <a:pt x="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4" y="13"/>
                      <a:pt x="2" y="7"/>
                      <a:pt x="2" y="0"/>
                    </a:cubicBezTo>
                  </a:path>
                </a:pathLst>
              </a:custGeom>
              <a:solidFill>
                <a:srgbClr val="F9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3" name="Freeform 47"/>
              <p:cNvSpPr/>
              <p:nvPr/>
            </p:nvSpPr>
            <p:spPr bwMode="auto">
              <a:xfrm>
                <a:off x="10382250" y="496888"/>
                <a:ext cx="855663" cy="168275"/>
              </a:xfrm>
              <a:custGeom>
                <a:avLst/>
                <a:gdLst>
                  <a:gd name="T0" fmla="*/ 242 w 301"/>
                  <a:gd name="T1" fmla="*/ 0 h 59"/>
                  <a:gd name="T2" fmla="*/ 240 w 301"/>
                  <a:gd name="T3" fmla="*/ 0 h 59"/>
                  <a:gd name="T4" fmla="*/ 0 w 301"/>
                  <a:gd name="T5" fmla="*/ 0 h 59"/>
                  <a:gd name="T6" fmla="*/ 6 w 301"/>
                  <a:gd name="T7" fmla="*/ 19 h 59"/>
                  <a:gd name="T8" fmla="*/ 260 w 301"/>
                  <a:gd name="T9" fmla="*/ 19 h 59"/>
                  <a:gd name="T10" fmla="*/ 301 w 301"/>
                  <a:gd name="T11" fmla="*/ 59 h 59"/>
                  <a:gd name="T12" fmla="*/ 301 w 301"/>
                  <a:gd name="T13" fmla="*/ 59 h 59"/>
                  <a:gd name="T14" fmla="*/ 242 w 301"/>
                  <a:gd name="T15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01" h="59">
                    <a:moveTo>
                      <a:pt x="242" y="0"/>
                    </a:moveTo>
                    <a:cubicBezTo>
                      <a:pt x="242" y="0"/>
                      <a:pt x="241" y="0"/>
                      <a:pt x="24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"/>
                      <a:pt x="2" y="13"/>
                      <a:pt x="6" y="19"/>
                    </a:cubicBezTo>
                    <a:cubicBezTo>
                      <a:pt x="260" y="19"/>
                      <a:pt x="260" y="19"/>
                      <a:pt x="260" y="19"/>
                    </a:cubicBezTo>
                    <a:cubicBezTo>
                      <a:pt x="282" y="19"/>
                      <a:pt x="300" y="37"/>
                      <a:pt x="301" y="59"/>
                    </a:cubicBezTo>
                    <a:cubicBezTo>
                      <a:pt x="301" y="59"/>
                      <a:pt x="301" y="59"/>
                      <a:pt x="301" y="59"/>
                    </a:cubicBezTo>
                    <a:cubicBezTo>
                      <a:pt x="301" y="26"/>
                      <a:pt x="298" y="0"/>
                      <a:pt x="242" y="0"/>
                    </a:cubicBezTo>
                  </a:path>
                </a:pathLst>
              </a:cu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4" name="Freeform 48"/>
              <p:cNvSpPr/>
              <p:nvPr/>
            </p:nvSpPr>
            <p:spPr bwMode="auto">
              <a:xfrm>
                <a:off x="10325102" y="303213"/>
                <a:ext cx="912813" cy="1139824"/>
              </a:xfrm>
              <a:custGeom>
                <a:avLst/>
                <a:gdLst>
                  <a:gd name="T0" fmla="*/ 260 w 321"/>
                  <a:gd name="T1" fmla="*/ 107 h 400"/>
                  <a:gd name="T2" fmla="*/ 260 w 321"/>
                  <a:gd name="T3" fmla="*/ 107 h 400"/>
                  <a:gd name="T4" fmla="*/ 195 w 321"/>
                  <a:gd name="T5" fmla="*/ 107 h 400"/>
                  <a:gd name="T6" fmla="*/ 61 w 321"/>
                  <a:gd name="T7" fmla="*/ 107 h 400"/>
                  <a:gd name="T8" fmla="*/ 20 w 321"/>
                  <a:gd name="T9" fmla="*/ 67 h 400"/>
                  <a:gd name="T10" fmla="*/ 20 w 321"/>
                  <a:gd name="T11" fmla="*/ 67 h 400"/>
                  <a:gd name="T12" fmla="*/ 20 w 321"/>
                  <a:gd name="T13" fmla="*/ 66 h 400"/>
                  <a:gd name="T14" fmla="*/ 20 w 321"/>
                  <a:gd name="T15" fmla="*/ 63 h 400"/>
                  <a:gd name="T16" fmla="*/ 20 w 321"/>
                  <a:gd name="T17" fmla="*/ 60 h 400"/>
                  <a:gd name="T18" fmla="*/ 61 w 321"/>
                  <a:gd name="T19" fmla="*/ 20 h 400"/>
                  <a:gd name="T20" fmla="*/ 186 w 321"/>
                  <a:gd name="T21" fmla="*/ 20 h 400"/>
                  <a:gd name="T22" fmla="*/ 280 w 321"/>
                  <a:gd name="T23" fmla="*/ 20 h 400"/>
                  <a:gd name="T24" fmla="*/ 321 w 321"/>
                  <a:gd name="T25" fmla="*/ 60 h 400"/>
                  <a:gd name="T26" fmla="*/ 260 w 321"/>
                  <a:gd name="T27" fmla="*/ 1 h 400"/>
                  <a:gd name="T28" fmla="*/ 61 w 321"/>
                  <a:gd name="T29" fmla="*/ 1 h 400"/>
                  <a:gd name="T30" fmla="*/ 0 w 321"/>
                  <a:gd name="T31" fmla="*/ 62 h 400"/>
                  <a:gd name="T32" fmla="*/ 0 w 321"/>
                  <a:gd name="T33" fmla="*/ 106 h 400"/>
                  <a:gd name="T34" fmla="*/ 0 w 321"/>
                  <a:gd name="T35" fmla="*/ 106 h 400"/>
                  <a:gd name="T36" fmla="*/ 0 w 321"/>
                  <a:gd name="T37" fmla="*/ 339 h 400"/>
                  <a:gd name="T38" fmla="*/ 61 w 321"/>
                  <a:gd name="T39" fmla="*/ 400 h 400"/>
                  <a:gd name="T40" fmla="*/ 260 w 321"/>
                  <a:gd name="T41" fmla="*/ 400 h 400"/>
                  <a:gd name="T42" fmla="*/ 321 w 321"/>
                  <a:gd name="T43" fmla="*/ 339 h 400"/>
                  <a:gd name="T44" fmla="*/ 321 w 321"/>
                  <a:gd name="T45" fmla="*/ 151 h 400"/>
                  <a:gd name="T46" fmla="*/ 260 w 321"/>
                  <a:gd name="T47" fmla="*/ 107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21" h="400">
                    <a:moveTo>
                      <a:pt x="260" y="107"/>
                    </a:moveTo>
                    <a:cubicBezTo>
                      <a:pt x="260" y="107"/>
                      <a:pt x="260" y="107"/>
                      <a:pt x="260" y="107"/>
                    </a:cubicBezTo>
                    <a:cubicBezTo>
                      <a:pt x="195" y="107"/>
                      <a:pt x="195" y="107"/>
                      <a:pt x="195" y="107"/>
                    </a:cubicBezTo>
                    <a:cubicBezTo>
                      <a:pt x="61" y="107"/>
                      <a:pt x="61" y="107"/>
                      <a:pt x="61" y="107"/>
                    </a:cubicBezTo>
                    <a:cubicBezTo>
                      <a:pt x="39" y="107"/>
                      <a:pt x="21" y="89"/>
                      <a:pt x="20" y="67"/>
                    </a:cubicBezTo>
                    <a:cubicBezTo>
                      <a:pt x="20" y="67"/>
                      <a:pt x="20" y="67"/>
                      <a:pt x="20" y="67"/>
                    </a:cubicBezTo>
                    <a:cubicBezTo>
                      <a:pt x="20" y="66"/>
                      <a:pt x="20" y="66"/>
                      <a:pt x="20" y="66"/>
                    </a:cubicBezTo>
                    <a:cubicBezTo>
                      <a:pt x="20" y="63"/>
                      <a:pt x="20" y="63"/>
                      <a:pt x="20" y="63"/>
                    </a:cubicBezTo>
                    <a:cubicBezTo>
                      <a:pt x="20" y="60"/>
                      <a:pt x="20" y="60"/>
                      <a:pt x="20" y="60"/>
                    </a:cubicBezTo>
                    <a:cubicBezTo>
                      <a:pt x="20" y="38"/>
                      <a:pt x="38" y="20"/>
                      <a:pt x="61" y="20"/>
                    </a:cubicBezTo>
                    <a:cubicBezTo>
                      <a:pt x="186" y="20"/>
                      <a:pt x="186" y="20"/>
                      <a:pt x="186" y="20"/>
                    </a:cubicBezTo>
                    <a:cubicBezTo>
                      <a:pt x="280" y="20"/>
                      <a:pt x="280" y="20"/>
                      <a:pt x="280" y="20"/>
                    </a:cubicBezTo>
                    <a:cubicBezTo>
                      <a:pt x="302" y="20"/>
                      <a:pt x="320" y="38"/>
                      <a:pt x="321" y="60"/>
                    </a:cubicBezTo>
                    <a:cubicBezTo>
                      <a:pt x="321" y="26"/>
                      <a:pt x="318" y="0"/>
                      <a:pt x="260" y="1"/>
                    </a:cubicBezTo>
                    <a:cubicBezTo>
                      <a:pt x="61" y="1"/>
                      <a:pt x="61" y="1"/>
                      <a:pt x="61" y="1"/>
                    </a:cubicBezTo>
                    <a:cubicBezTo>
                      <a:pt x="27" y="1"/>
                      <a:pt x="0" y="28"/>
                      <a:pt x="0" y="62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339"/>
                      <a:pt x="0" y="339"/>
                      <a:pt x="0" y="339"/>
                    </a:cubicBezTo>
                    <a:cubicBezTo>
                      <a:pt x="0" y="373"/>
                      <a:pt x="27" y="400"/>
                      <a:pt x="61" y="400"/>
                    </a:cubicBezTo>
                    <a:cubicBezTo>
                      <a:pt x="260" y="400"/>
                      <a:pt x="260" y="400"/>
                      <a:pt x="260" y="400"/>
                    </a:cubicBezTo>
                    <a:cubicBezTo>
                      <a:pt x="294" y="400"/>
                      <a:pt x="321" y="373"/>
                      <a:pt x="321" y="339"/>
                    </a:cubicBezTo>
                    <a:cubicBezTo>
                      <a:pt x="321" y="151"/>
                      <a:pt x="321" y="151"/>
                      <a:pt x="321" y="151"/>
                    </a:cubicBezTo>
                    <a:cubicBezTo>
                      <a:pt x="321" y="117"/>
                      <a:pt x="294" y="107"/>
                      <a:pt x="260" y="107"/>
                    </a:cubicBezTo>
                    <a:close/>
                  </a:path>
                </a:pathLst>
              </a:custGeom>
              <a:solidFill>
                <a:srgbClr val="AA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5" name="Freeform 49"/>
              <p:cNvSpPr/>
              <p:nvPr/>
            </p:nvSpPr>
            <p:spPr bwMode="auto">
              <a:xfrm>
                <a:off x="10325100" y="508000"/>
                <a:ext cx="912813" cy="985838"/>
              </a:xfrm>
              <a:custGeom>
                <a:avLst/>
                <a:gdLst>
                  <a:gd name="T0" fmla="*/ 321 w 321"/>
                  <a:gd name="T1" fmla="*/ 285 h 346"/>
                  <a:gd name="T2" fmla="*/ 260 w 321"/>
                  <a:gd name="T3" fmla="*/ 346 h 346"/>
                  <a:gd name="T4" fmla="*/ 61 w 321"/>
                  <a:gd name="T5" fmla="*/ 346 h 346"/>
                  <a:gd name="T6" fmla="*/ 0 w 321"/>
                  <a:gd name="T7" fmla="*/ 285 h 346"/>
                  <a:gd name="T8" fmla="*/ 0 w 321"/>
                  <a:gd name="T9" fmla="*/ 0 h 346"/>
                  <a:gd name="T10" fmla="*/ 61 w 321"/>
                  <a:gd name="T11" fmla="*/ 53 h 346"/>
                  <a:gd name="T12" fmla="*/ 260 w 321"/>
                  <a:gd name="T13" fmla="*/ 53 h 346"/>
                  <a:gd name="T14" fmla="*/ 321 w 321"/>
                  <a:gd name="T15" fmla="*/ 99 h 346"/>
                  <a:gd name="T16" fmla="*/ 321 w 321"/>
                  <a:gd name="T17" fmla="*/ 285 h 3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1" h="346">
                    <a:moveTo>
                      <a:pt x="321" y="285"/>
                    </a:moveTo>
                    <a:cubicBezTo>
                      <a:pt x="321" y="319"/>
                      <a:pt x="293" y="346"/>
                      <a:pt x="260" y="346"/>
                    </a:cubicBezTo>
                    <a:cubicBezTo>
                      <a:pt x="61" y="346"/>
                      <a:pt x="61" y="346"/>
                      <a:pt x="61" y="346"/>
                    </a:cubicBezTo>
                    <a:cubicBezTo>
                      <a:pt x="27" y="346"/>
                      <a:pt x="0" y="319"/>
                      <a:pt x="0" y="28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3" y="52"/>
                      <a:pt x="61" y="53"/>
                    </a:cubicBezTo>
                    <a:cubicBezTo>
                      <a:pt x="260" y="53"/>
                      <a:pt x="260" y="53"/>
                      <a:pt x="260" y="53"/>
                    </a:cubicBezTo>
                    <a:cubicBezTo>
                      <a:pt x="293" y="53"/>
                      <a:pt x="321" y="66"/>
                      <a:pt x="321" y="99"/>
                    </a:cubicBezTo>
                    <a:lnTo>
                      <a:pt x="321" y="285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6" name="Freeform 53"/>
              <p:cNvSpPr/>
              <p:nvPr/>
            </p:nvSpPr>
            <p:spPr bwMode="auto">
              <a:xfrm>
                <a:off x="10507663" y="496888"/>
                <a:ext cx="133350" cy="111125"/>
              </a:xfrm>
              <a:custGeom>
                <a:avLst/>
                <a:gdLst>
                  <a:gd name="T0" fmla="*/ 84 w 84"/>
                  <a:gd name="T1" fmla="*/ 70 h 70"/>
                  <a:gd name="T2" fmla="*/ 80 w 84"/>
                  <a:gd name="T3" fmla="*/ 0 h 70"/>
                  <a:gd name="T4" fmla="*/ 7 w 84"/>
                  <a:gd name="T5" fmla="*/ 0 h 70"/>
                  <a:gd name="T6" fmla="*/ 0 w 84"/>
                  <a:gd name="T7" fmla="*/ 70 h 70"/>
                  <a:gd name="T8" fmla="*/ 84 w 84"/>
                  <a:gd name="T9" fmla="*/ 7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70">
                    <a:moveTo>
                      <a:pt x="84" y="70"/>
                    </a:moveTo>
                    <a:lnTo>
                      <a:pt x="80" y="0"/>
                    </a:lnTo>
                    <a:lnTo>
                      <a:pt x="7" y="0"/>
                    </a:lnTo>
                    <a:lnTo>
                      <a:pt x="0" y="70"/>
                    </a:lnTo>
                    <a:lnTo>
                      <a:pt x="84" y="70"/>
                    </a:lnTo>
                    <a:close/>
                  </a:path>
                </a:pathLst>
              </a:custGeom>
              <a:solidFill>
                <a:srgbClr val="B700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7" name="Freeform 54"/>
              <p:cNvSpPr/>
              <p:nvPr/>
            </p:nvSpPr>
            <p:spPr bwMode="auto">
              <a:xfrm>
                <a:off x="10507663" y="608013"/>
                <a:ext cx="133350" cy="304800"/>
              </a:xfrm>
              <a:custGeom>
                <a:avLst/>
                <a:gdLst>
                  <a:gd name="T0" fmla="*/ 0 w 84"/>
                  <a:gd name="T1" fmla="*/ 0 h 192"/>
                  <a:gd name="T2" fmla="*/ 0 w 84"/>
                  <a:gd name="T3" fmla="*/ 192 h 192"/>
                  <a:gd name="T4" fmla="*/ 41 w 84"/>
                  <a:gd name="T5" fmla="*/ 163 h 192"/>
                  <a:gd name="T6" fmla="*/ 84 w 84"/>
                  <a:gd name="T7" fmla="*/ 192 h 192"/>
                  <a:gd name="T8" fmla="*/ 84 w 84"/>
                  <a:gd name="T9" fmla="*/ 0 h 192"/>
                  <a:gd name="T10" fmla="*/ 0 w 84"/>
                  <a:gd name="T11" fmla="*/ 0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4" h="192">
                    <a:moveTo>
                      <a:pt x="0" y="0"/>
                    </a:moveTo>
                    <a:lnTo>
                      <a:pt x="0" y="192"/>
                    </a:lnTo>
                    <a:lnTo>
                      <a:pt x="41" y="163"/>
                    </a:lnTo>
                    <a:lnTo>
                      <a:pt x="84" y="192"/>
                    </a:lnTo>
                    <a:lnTo>
                      <a:pt x="8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2D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</p:grpSp>
      </p:grpSp>
      <p:sp>
        <p:nvSpPr>
          <p:cNvPr id="18" name="文本框 17"/>
          <p:cNvSpPr txBox="1"/>
          <p:nvPr/>
        </p:nvSpPr>
        <p:spPr>
          <a:xfrm>
            <a:off x="1079730" y="816279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rgbClr val="DB223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巩固提升</a:t>
            </a:r>
            <a:endParaRPr lang="zh-CN" altLang="en-US" sz="2800" b="1" dirty="0">
              <a:solidFill>
                <a:srgbClr val="DB223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TextBox 58"/>
          <p:cNvSpPr txBox="1">
            <a:spLocks noChangeArrowheads="1"/>
          </p:cNvSpPr>
          <p:nvPr/>
        </p:nvSpPr>
        <p:spPr bwMode="auto">
          <a:xfrm>
            <a:off x="922020" y="1435100"/>
            <a:ext cx="7299960" cy="6076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地上有</a:t>
            </a:r>
            <a:r>
              <a:rPr lang="en-US" altLang="zh-CN" sz="2800" b="1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15</a:t>
            </a:r>
            <a:r>
              <a:rPr lang="zh-CN" altLang="en-US" sz="2800" b="1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条小虫子，爬走了</a:t>
            </a:r>
            <a:r>
              <a:rPr lang="en-US" altLang="zh-CN" sz="2800" b="1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r>
            <a:r>
              <a:rPr lang="zh-CN" altLang="en-US" sz="2800" b="1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条，还剩几条？</a:t>
            </a:r>
            <a:endParaRPr lang="zh-CN" altLang="zh-CN" sz="2800" b="1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7" name="组合 46"/>
          <p:cNvGrpSpPr/>
          <p:nvPr/>
        </p:nvGrpSpPr>
        <p:grpSpPr>
          <a:xfrm>
            <a:off x="1050290" y="2907665"/>
            <a:ext cx="5509260" cy="706755"/>
            <a:chOff x="1333" y="6535"/>
            <a:chExt cx="8676" cy="1113"/>
          </a:xfrm>
        </p:grpSpPr>
        <p:pic>
          <p:nvPicPr>
            <p:cNvPr id="30" name="图片 60" descr="u=2750903838,181835060&amp;fm=23&amp;gp=0"/>
            <p:cNvPicPr>
              <a:picLocks noChangeAspect="1" noChangeArrowheads="1"/>
            </p:cNvPicPr>
            <p:nvPr/>
          </p:nvPicPr>
          <p:blipFill>
            <a:blip r:embed="rId1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3" y="6535"/>
              <a:ext cx="1044" cy="9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" name="图片 60" descr="u=2750903838,181835060&amp;fm=23&amp;gp=0"/>
            <p:cNvPicPr>
              <a:picLocks noChangeAspect="1" noChangeArrowheads="1"/>
            </p:cNvPicPr>
            <p:nvPr/>
          </p:nvPicPr>
          <p:blipFill>
            <a:blip r:embed="rId1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03" y="6654"/>
              <a:ext cx="1044" cy="9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" name="图片 60" descr="u=2750903838,181835060&amp;fm=23&amp;gp=0"/>
            <p:cNvPicPr>
              <a:picLocks noChangeAspect="1" noChangeArrowheads="1"/>
            </p:cNvPicPr>
            <p:nvPr/>
          </p:nvPicPr>
          <p:blipFill>
            <a:blip r:embed="rId1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09" y="6654"/>
              <a:ext cx="1044" cy="9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" name="图片 60" descr="u=2750903838,181835060&amp;fm=23&amp;gp=0"/>
            <p:cNvPicPr>
              <a:picLocks noChangeAspect="1" noChangeArrowheads="1"/>
            </p:cNvPicPr>
            <p:nvPr/>
          </p:nvPicPr>
          <p:blipFill>
            <a:blip r:embed="rId1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53" y="6654"/>
              <a:ext cx="1044" cy="9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" name="图片 60" descr="u=2750903838,181835060&amp;fm=23&amp;gp=0"/>
            <p:cNvPicPr>
              <a:picLocks noChangeAspect="1" noChangeArrowheads="1"/>
            </p:cNvPicPr>
            <p:nvPr/>
          </p:nvPicPr>
          <p:blipFill>
            <a:blip r:embed="rId1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55" y="6654"/>
              <a:ext cx="1044" cy="9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" name="图片 60" descr="u=2750903838,181835060&amp;fm=23&amp;gp=0"/>
            <p:cNvPicPr>
              <a:picLocks noChangeAspect="1" noChangeArrowheads="1"/>
            </p:cNvPicPr>
            <p:nvPr/>
          </p:nvPicPr>
          <p:blipFill>
            <a:blip r:embed="rId1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58" y="6654"/>
              <a:ext cx="1044" cy="9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6" name="图片 60" descr="u=2750903838,181835060&amp;fm=23&amp;gp=0"/>
            <p:cNvPicPr>
              <a:picLocks noChangeAspect="1" noChangeArrowheads="1"/>
            </p:cNvPicPr>
            <p:nvPr/>
          </p:nvPicPr>
          <p:blipFill>
            <a:blip r:embed="rId1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28" y="6654"/>
              <a:ext cx="1044" cy="9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7" name="图片 60" descr="u=2750903838,181835060&amp;fm=23&amp;gp=0"/>
            <p:cNvPicPr>
              <a:picLocks noChangeAspect="1" noChangeArrowheads="1"/>
            </p:cNvPicPr>
            <p:nvPr/>
          </p:nvPicPr>
          <p:blipFill>
            <a:blip r:embed="rId1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29" y="6654"/>
              <a:ext cx="1044" cy="9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8" name="图片 60" descr="u=2750903838,181835060&amp;fm=23&amp;gp=0"/>
            <p:cNvPicPr>
              <a:picLocks noChangeAspect="1" noChangeArrowheads="1"/>
            </p:cNvPicPr>
            <p:nvPr/>
          </p:nvPicPr>
          <p:blipFill>
            <a:blip r:embed="rId1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65" y="6654"/>
              <a:ext cx="1044" cy="9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8" name="组合 47"/>
          <p:cNvGrpSpPr/>
          <p:nvPr/>
        </p:nvGrpSpPr>
        <p:grpSpPr>
          <a:xfrm>
            <a:off x="922020" y="3685540"/>
            <a:ext cx="3762375" cy="631190"/>
            <a:chOff x="1090" y="7760"/>
            <a:chExt cx="5925" cy="994"/>
          </a:xfrm>
        </p:grpSpPr>
        <p:pic>
          <p:nvPicPr>
            <p:cNvPr id="39" name="图片 60" descr="u=2750903838,181835060&amp;fm=23&amp;gp=0"/>
            <p:cNvPicPr>
              <a:picLocks noChangeAspect="1" noChangeArrowheads="1"/>
            </p:cNvPicPr>
            <p:nvPr/>
          </p:nvPicPr>
          <p:blipFill>
            <a:blip r:embed="rId1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0" y="7760"/>
              <a:ext cx="1044" cy="9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2" name="图片 60" descr="u=2750903838,181835060&amp;fm=23&amp;gp=0"/>
            <p:cNvPicPr>
              <a:picLocks noChangeAspect="1" noChangeArrowheads="1"/>
            </p:cNvPicPr>
            <p:nvPr/>
          </p:nvPicPr>
          <p:blipFill>
            <a:blip r:embed="rId1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11" y="7760"/>
              <a:ext cx="1044" cy="9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3" name="图片 60" descr="u=2750903838,181835060&amp;fm=23&amp;gp=0"/>
            <p:cNvPicPr>
              <a:picLocks noChangeAspect="1" noChangeArrowheads="1"/>
            </p:cNvPicPr>
            <p:nvPr/>
          </p:nvPicPr>
          <p:blipFill>
            <a:blip r:embed="rId1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98" y="7760"/>
              <a:ext cx="1044" cy="9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4" name="图片 60" descr="u=2750903838,181835060&amp;fm=23&amp;gp=0"/>
            <p:cNvPicPr>
              <a:picLocks noChangeAspect="1" noChangeArrowheads="1"/>
            </p:cNvPicPr>
            <p:nvPr/>
          </p:nvPicPr>
          <p:blipFill>
            <a:blip r:embed="rId1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42" y="7760"/>
              <a:ext cx="1044" cy="9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5" name="图片 60" descr="u=2750903838,181835060&amp;fm=23&amp;gp=0"/>
            <p:cNvPicPr>
              <a:picLocks noChangeAspect="1" noChangeArrowheads="1"/>
            </p:cNvPicPr>
            <p:nvPr/>
          </p:nvPicPr>
          <p:blipFill>
            <a:blip r:embed="rId1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14" y="7760"/>
              <a:ext cx="1044" cy="9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6" name="图片 60" descr="u=2750903838,181835060&amp;fm=23&amp;gp=0"/>
            <p:cNvPicPr>
              <a:picLocks noChangeAspect="1" noChangeArrowheads="1"/>
            </p:cNvPicPr>
            <p:nvPr/>
          </p:nvPicPr>
          <p:blipFill>
            <a:blip r:embed="rId1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71" y="7760"/>
              <a:ext cx="1044" cy="9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9" name="文本框 48"/>
          <p:cNvSpPr txBox="1"/>
          <p:nvPr/>
        </p:nvSpPr>
        <p:spPr>
          <a:xfrm>
            <a:off x="6816090" y="3538220"/>
            <a:ext cx="69088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15</a:t>
            </a:r>
            <a:endParaRPr lang="en-US" altLang="zh-CN" sz="24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50" name=" 2050"/>
          <p:cNvSpPr/>
          <p:nvPr/>
        </p:nvSpPr>
        <p:spPr bwMode="auto">
          <a:xfrm rot="10800000" flipH="1">
            <a:off x="6697345" y="3087370"/>
            <a:ext cx="118745" cy="1362710"/>
          </a:xfrm>
          <a:custGeom>
            <a:avLst/>
            <a:gdLst>
              <a:gd name="T0" fmla="*/ 2147483646 w 41"/>
              <a:gd name="T1" fmla="*/ 2147483646 h 281"/>
              <a:gd name="T2" fmla="*/ 2147483646 w 41"/>
              <a:gd name="T3" fmla="*/ 2147483646 h 281"/>
              <a:gd name="T4" fmla="*/ 0 w 41"/>
              <a:gd name="T5" fmla="*/ 0 h 281"/>
              <a:gd name="T6" fmla="*/ 2147483646 w 41"/>
              <a:gd name="T7" fmla="*/ 2147483646 h 281"/>
              <a:gd name="T8" fmla="*/ 2147483646 w 41"/>
              <a:gd name="T9" fmla="*/ 2147483646 h 281"/>
              <a:gd name="T10" fmla="*/ 2147483646 w 41"/>
              <a:gd name="T11" fmla="*/ 2147483646 h 281"/>
              <a:gd name="T12" fmla="*/ 2147483646 w 41"/>
              <a:gd name="T13" fmla="*/ 2147483646 h 281"/>
              <a:gd name="T14" fmla="*/ 2147483646 w 41"/>
              <a:gd name="T15" fmla="*/ 2147483646 h 281"/>
              <a:gd name="T16" fmla="*/ 2147483646 w 41"/>
              <a:gd name="T17" fmla="*/ 2147483646 h 281"/>
              <a:gd name="T18" fmla="*/ 2147483646 w 41"/>
              <a:gd name="T19" fmla="*/ 2147483646 h 281"/>
              <a:gd name="T20" fmla="*/ 2147483646 w 41"/>
              <a:gd name="T21" fmla="*/ 2147483646 h 281"/>
              <a:gd name="T22" fmla="*/ 2147483646 w 41"/>
              <a:gd name="T23" fmla="*/ 2147483646 h 281"/>
              <a:gd name="T24" fmla="*/ 2147483646 w 41"/>
              <a:gd name="T25" fmla="*/ 2147483646 h 281"/>
              <a:gd name="T26" fmla="*/ 0 w 41"/>
              <a:gd name="T27" fmla="*/ 2147483646 h 281"/>
              <a:gd name="T28" fmla="*/ 2147483646 w 41"/>
              <a:gd name="T29" fmla="*/ 2147483646 h 281"/>
              <a:gd name="T30" fmla="*/ 2147483646 w 41"/>
              <a:gd name="T31" fmla="*/ 2147483646 h 281"/>
              <a:gd name="T32" fmla="*/ 2147483646 w 41"/>
              <a:gd name="T33" fmla="*/ 2147483646 h 281"/>
              <a:gd name="T34" fmla="*/ 2147483646 w 41"/>
              <a:gd name="T35" fmla="*/ 2147483646 h 281"/>
              <a:gd name="T36" fmla="*/ 2147483646 w 41"/>
              <a:gd name="T37" fmla="*/ 2147483646 h 281"/>
              <a:gd name="T38" fmla="*/ 2147483646 w 41"/>
              <a:gd name="T39" fmla="*/ 2147483646 h 281"/>
              <a:gd name="T40" fmla="*/ 2147483646 w 41"/>
              <a:gd name="T41" fmla="*/ 2147483646 h 281"/>
              <a:gd name="T42" fmla="*/ 2147483646 w 41"/>
              <a:gd name="T43" fmla="*/ 2147483646 h 281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41" h="281">
                <a:moveTo>
                  <a:pt x="15" y="41"/>
                </a:moveTo>
                <a:cubicBezTo>
                  <a:pt x="15" y="29"/>
                  <a:pt x="13" y="19"/>
                  <a:pt x="11" y="13"/>
                </a:cubicBezTo>
                <a:cubicBezTo>
                  <a:pt x="9" y="7"/>
                  <a:pt x="5" y="2"/>
                  <a:pt x="0" y="0"/>
                </a:cubicBezTo>
                <a:cubicBezTo>
                  <a:pt x="10" y="0"/>
                  <a:pt x="17" y="3"/>
                  <a:pt x="21" y="9"/>
                </a:cubicBezTo>
                <a:cubicBezTo>
                  <a:pt x="25" y="14"/>
                  <a:pt x="27" y="27"/>
                  <a:pt x="27" y="45"/>
                </a:cubicBezTo>
                <a:cubicBezTo>
                  <a:pt x="27" y="103"/>
                  <a:pt x="27" y="103"/>
                  <a:pt x="27" y="103"/>
                </a:cubicBezTo>
                <a:cubicBezTo>
                  <a:pt x="27" y="114"/>
                  <a:pt x="28" y="122"/>
                  <a:pt x="30" y="128"/>
                </a:cubicBezTo>
                <a:cubicBezTo>
                  <a:pt x="32" y="134"/>
                  <a:pt x="35" y="138"/>
                  <a:pt x="41" y="141"/>
                </a:cubicBezTo>
                <a:cubicBezTo>
                  <a:pt x="35" y="143"/>
                  <a:pt x="31" y="147"/>
                  <a:pt x="30" y="153"/>
                </a:cubicBezTo>
                <a:cubicBezTo>
                  <a:pt x="28" y="158"/>
                  <a:pt x="27" y="167"/>
                  <a:pt x="27" y="179"/>
                </a:cubicBezTo>
                <a:cubicBezTo>
                  <a:pt x="27" y="232"/>
                  <a:pt x="27" y="232"/>
                  <a:pt x="27" y="232"/>
                </a:cubicBezTo>
                <a:cubicBezTo>
                  <a:pt x="27" y="245"/>
                  <a:pt x="26" y="255"/>
                  <a:pt x="25" y="262"/>
                </a:cubicBezTo>
                <a:cubicBezTo>
                  <a:pt x="23" y="269"/>
                  <a:pt x="20" y="274"/>
                  <a:pt x="16" y="277"/>
                </a:cubicBezTo>
                <a:cubicBezTo>
                  <a:pt x="12" y="279"/>
                  <a:pt x="7" y="281"/>
                  <a:pt x="0" y="281"/>
                </a:cubicBezTo>
                <a:cubicBezTo>
                  <a:pt x="5" y="279"/>
                  <a:pt x="9" y="274"/>
                  <a:pt x="11" y="268"/>
                </a:cubicBezTo>
                <a:cubicBezTo>
                  <a:pt x="13" y="261"/>
                  <a:pt x="15" y="252"/>
                  <a:pt x="15" y="240"/>
                </a:cubicBezTo>
                <a:cubicBezTo>
                  <a:pt x="15" y="186"/>
                  <a:pt x="15" y="186"/>
                  <a:pt x="15" y="186"/>
                </a:cubicBezTo>
                <a:cubicBezTo>
                  <a:pt x="15" y="172"/>
                  <a:pt x="15" y="162"/>
                  <a:pt x="17" y="155"/>
                </a:cubicBezTo>
                <a:cubicBezTo>
                  <a:pt x="19" y="148"/>
                  <a:pt x="23" y="144"/>
                  <a:pt x="29" y="141"/>
                </a:cubicBezTo>
                <a:cubicBezTo>
                  <a:pt x="23" y="138"/>
                  <a:pt x="19" y="133"/>
                  <a:pt x="17" y="127"/>
                </a:cubicBezTo>
                <a:cubicBezTo>
                  <a:pt x="15" y="121"/>
                  <a:pt x="15" y="111"/>
                  <a:pt x="15" y="98"/>
                </a:cubicBezTo>
                <a:lnTo>
                  <a:pt x="15" y="4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50" name="圆角矩形标注 49"/>
          <p:cNvSpPr/>
          <p:nvPr/>
        </p:nvSpPr>
        <p:spPr>
          <a:xfrm>
            <a:off x="4843780" y="4450080"/>
            <a:ext cx="2769235" cy="617855"/>
          </a:xfrm>
          <a:prstGeom prst="wedgeRoundRectCallout">
            <a:avLst>
              <a:gd name="adj1" fmla="val -55503"/>
              <a:gd name="adj2" fmla="val -98098"/>
              <a:gd name="adj3" fmla="val 16667"/>
            </a:avLst>
          </a:prstGeom>
          <a:noFill/>
          <a:ln w="285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lnSpc>
                <a:spcPct val="100000"/>
              </a:lnSpc>
            </a:pPr>
            <a:r>
              <a:rPr lang="en-US" sz="28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</a:t>
            </a:r>
            <a:r>
              <a:rPr lang="zh-CN" altLang="en-US" sz="28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求还剩几条？</a:t>
            </a:r>
            <a:endParaRPr lang="zh-CN" altLang="en-US" sz="2800" b="1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51" name="圆角矩形标注 50"/>
          <p:cNvSpPr/>
          <p:nvPr/>
        </p:nvSpPr>
        <p:spPr>
          <a:xfrm>
            <a:off x="6311900" y="2234565"/>
            <a:ext cx="2769235" cy="617855"/>
          </a:xfrm>
          <a:prstGeom prst="wedgeRoundRectCallout">
            <a:avLst>
              <a:gd name="adj1" fmla="val -37938"/>
              <a:gd name="adj2" fmla="val 78468"/>
              <a:gd name="adj3" fmla="val 16667"/>
            </a:avLst>
          </a:prstGeom>
          <a:noFill/>
          <a:ln w="285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lnSpc>
                <a:spcPct val="100000"/>
              </a:lnSpc>
            </a:pPr>
            <a:r>
              <a:rPr lang="en-US" sz="28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</a:t>
            </a:r>
            <a:r>
              <a:rPr lang="zh-CN" altLang="en-US" sz="28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爬走了</a:t>
            </a:r>
            <a:r>
              <a:rPr lang="en-US" altLang="zh-CN" sz="28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9</a:t>
            </a:r>
            <a:r>
              <a:rPr lang="zh-CN" altLang="en-US" sz="28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条。</a:t>
            </a:r>
            <a:endParaRPr lang="zh-CN" altLang="en-US" sz="2800" b="1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2679065" y="5418455"/>
            <a:ext cx="51816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-</a:t>
            </a:r>
            <a:endParaRPr lang="en-US" altLang="zh-CN" sz="24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2063115" y="5416550"/>
            <a:ext cx="72136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15</a:t>
            </a:r>
            <a:endParaRPr lang="en-US" altLang="zh-CN" sz="24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文本框 72"/>
          <p:cNvSpPr txBox="1"/>
          <p:nvPr/>
        </p:nvSpPr>
        <p:spPr>
          <a:xfrm>
            <a:off x="3196590" y="5416550"/>
            <a:ext cx="51816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r>
            <a:endParaRPr lang="en-US" altLang="zh-CN" sz="24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2102485" y="5414645"/>
            <a:ext cx="3598545" cy="464185"/>
            <a:chOff x="2355" y="5072"/>
            <a:chExt cx="5667" cy="731"/>
          </a:xfrm>
        </p:grpSpPr>
        <p:sp>
          <p:nvSpPr>
            <p:cNvPr id="53" name="矩形 52"/>
            <p:cNvSpPr/>
            <p:nvPr/>
          </p:nvSpPr>
          <p:spPr>
            <a:xfrm>
              <a:off x="5484" y="5072"/>
              <a:ext cx="766" cy="731"/>
            </a:xfrm>
            <a:prstGeom prst="rect">
              <a:avLst/>
            </a:prstGeom>
            <a:noFill/>
            <a:ln w="28575" cmpd="sng"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矩形 53"/>
            <p:cNvSpPr/>
            <p:nvPr/>
          </p:nvSpPr>
          <p:spPr>
            <a:xfrm>
              <a:off x="4079" y="5072"/>
              <a:ext cx="766" cy="731"/>
            </a:xfrm>
            <a:prstGeom prst="rect">
              <a:avLst/>
            </a:prstGeom>
            <a:noFill/>
            <a:ln w="28575" cmpd="sng"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椭圆 54"/>
            <p:cNvSpPr/>
            <p:nvPr/>
          </p:nvSpPr>
          <p:spPr>
            <a:xfrm>
              <a:off x="3325" y="5208"/>
              <a:ext cx="612" cy="59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文本框 55"/>
            <p:cNvSpPr txBox="1"/>
            <p:nvPr/>
          </p:nvSpPr>
          <p:spPr>
            <a:xfrm>
              <a:off x="4845" y="5072"/>
              <a:ext cx="3177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altLang="zh-CN" sz="2400" b="1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=      </a:t>
              </a:r>
              <a:r>
                <a:rPr lang="zh-CN" altLang="en-US" sz="2400" b="1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（条）</a:t>
              </a:r>
              <a:endPara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2" name="矩形 61"/>
            <p:cNvSpPr/>
            <p:nvPr/>
          </p:nvSpPr>
          <p:spPr>
            <a:xfrm>
              <a:off x="2355" y="5072"/>
              <a:ext cx="766" cy="731"/>
            </a:xfrm>
            <a:prstGeom prst="rect">
              <a:avLst/>
            </a:prstGeom>
            <a:noFill/>
            <a:ln w="28575" cmpd="sng"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3" name="文本框 62"/>
          <p:cNvSpPr txBox="1"/>
          <p:nvPr/>
        </p:nvSpPr>
        <p:spPr>
          <a:xfrm>
            <a:off x="4073525" y="5414645"/>
            <a:ext cx="51816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endParaRPr lang="en-US" altLang="zh-CN" sz="24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4" name="圆角矩形 63"/>
          <p:cNvSpPr/>
          <p:nvPr/>
        </p:nvSpPr>
        <p:spPr>
          <a:xfrm>
            <a:off x="991235" y="2898775"/>
            <a:ext cx="5568315" cy="786765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49" grpId="0"/>
      <p:bldP spid="2050" grpId="0" animBg="1"/>
      <p:bldP spid="50" grpId="0" animBg="1"/>
      <p:bldP spid="51" grpId="0" animBg="1"/>
      <p:bldP spid="70" grpId="0"/>
      <p:bldP spid="71" grpId="0"/>
      <p:bldP spid="73" grpId="0"/>
      <p:bldP spid="63" grpId="0"/>
      <p:bldP spid="64" grpId="0" bldLvl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66700" y="703998"/>
            <a:ext cx="2809875" cy="730817"/>
            <a:chOff x="4762500" y="1227873"/>
            <a:chExt cx="3152775" cy="820002"/>
          </a:xfrm>
        </p:grpSpPr>
        <p:sp>
          <p:nvSpPr>
            <p:cNvPr id="5" name="圆角矩形 4"/>
            <p:cNvSpPr/>
            <p:nvPr/>
          </p:nvSpPr>
          <p:spPr>
            <a:xfrm>
              <a:off x="4762500" y="1227873"/>
              <a:ext cx="3152775" cy="820002"/>
            </a:xfrm>
            <a:prstGeom prst="roundRect">
              <a:avLst/>
            </a:prstGeom>
            <a:noFill/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" name="组合 6"/>
            <p:cNvGrpSpPr/>
            <p:nvPr/>
          </p:nvGrpSpPr>
          <p:grpSpPr>
            <a:xfrm rot="0">
              <a:off x="4897451" y="1300979"/>
              <a:ext cx="515326" cy="672163"/>
              <a:chOff x="10325100" y="303213"/>
              <a:chExt cx="912815" cy="1190625"/>
            </a:xfrm>
          </p:grpSpPr>
          <p:sp>
            <p:nvSpPr>
              <p:cNvPr id="9" name="Freeform 43"/>
              <p:cNvSpPr/>
              <p:nvPr/>
            </p:nvSpPr>
            <p:spPr bwMode="auto">
              <a:xfrm>
                <a:off x="10382250" y="360363"/>
                <a:ext cx="855663" cy="455613"/>
              </a:xfrm>
              <a:custGeom>
                <a:avLst/>
                <a:gdLst>
                  <a:gd name="T0" fmla="*/ 301 w 301"/>
                  <a:gd name="T1" fmla="*/ 40 h 160"/>
                  <a:gd name="T2" fmla="*/ 260 w 301"/>
                  <a:gd name="T3" fmla="*/ 0 h 160"/>
                  <a:gd name="T4" fmla="*/ 166 w 301"/>
                  <a:gd name="T5" fmla="*/ 0 h 160"/>
                  <a:gd name="T6" fmla="*/ 41 w 301"/>
                  <a:gd name="T7" fmla="*/ 0 h 160"/>
                  <a:gd name="T8" fmla="*/ 0 w 301"/>
                  <a:gd name="T9" fmla="*/ 40 h 160"/>
                  <a:gd name="T10" fmla="*/ 0 w 301"/>
                  <a:gd name="T11" fmla="*/ 43 h 160"/>
                  <a:gd name="T12" fmla="*/ 0 w 301"/>
                  <a:gd name="T13" fmla="*/ 46 h 160"/>
                  <a:gd name="T14" fmla="*/ 0 w 301"/>
                  <a:gd name="T15" fmla="*/ 47 h 160"/>
                  <a:gd name="T16" fmla="*/ 0 w 301"/>
                  <a:gd name="T17" fmla="*/ 47 h 160"/>
                  <a:gd name="T18" fmla="*/ 41 w 301"/>
                  <a:gd name="T19" fmla="*/ 87 h 160"/>
                  <a:gd name="T20" fmla="*/ 89 w 301"/>
                  <a:gd name="T21" fmla="*/ 87 h 160"/>
                  <a:gd name="T22" fmla="*/ 89 w 301"/>
                  <a:gd name="T23" fmla="*/ 160 h 160"/>
                  <a:gd name="T24" fmla="*/ 301 w 301"/>
                  <a:gd name="T25" fmla="*/ 160 h 160"/>
                  <a:gd name="T26" fmla="*/ 301 w 301"/>
                  <a:gd name="T27" fmla="*/ 4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01" h="160">
                    <a:moveTo>
                      <a:pt x="301" y="40"/>
                    </a:moveTo>
                    <a:cubicBezTo>
                      <a:pt x="300" y="18"/>
                      <a:pt x="282" y="0"/>
                      <a:pt x="260" y="0"/>
                    </a:cubicBezTo>
                    <a:cubicBezTo>
                      <a:pt x="166" y="0"/>
                      <a:pt x="166" y="0"/>
                      <a:pt x="166" y="0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18" y="0"/>
                      <a:pt x="0" y="18"/>
                      <a:pt x="0" y="40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1" y="69"/>
                      <a:pt x="19" y="87"/>
                      <a:pt x="41" y="87"/>
                    </a:cubicBezTo>
                    <a:cubicBezTo>
                      <a:pt x="89" y="87"/>
                      <a:pt x="89" y="87"/>
                      <a:pt x="89" y="87"/>
                    </a:cubicBezTo>
                    <a:cubicBezTo>
                      <a:pt x="89" y="160"/>
                      <a:pt x="89" y="160"/>
                      <a:pt x="89" y="160"/>
                    </a:cubicBezTo>
                    <a:cubicBezTo>
                      <a:pt x="301" y="160"/>
                      <a:pt x="301" y="160"/>
                      <a:pt x="301" y="160"/>
                    </a:cubicBezTo>
                    <a:cubicBezTo>
                      <a:pt x="301" y="40"/>
                      <a:pt x="301" y="40"/>
                      <a:pt x="301" y="40"/>
                    </a:cubicBezTo>
                  </a:path>
                </a:pathLst>
              </a:custGeom>
              <a:solidFill>
                <a:srgbClr val="F9EE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0" name="Freeform 44"/>
              <p:cNvSpPr/>
              <p:nvPr/>
            </p:nvSpPr>
            <p:spPr bwMode="auto">
              <a:xfrm>
                <a:off x="10375900" y="396875"/>
                <a:ext cx="38100" cy="52388"/>
              </a:xfrm>
              <a:custGeom>
                <a:avLst/>
                <a:gdLst>
                  <a:gd name="T0" fmla="*/ 13 w 13"/>
                  <a:gd name="T1" fmla="*/ 0 h 18"/>
                  <a:gd name="T2" fmla="*/ 0 w 13"/>
                  <a:gd name="T3" fmla="*/ 0 h 18"/>
                  <a:gd name="T4" fmla="*/ 0 w 13"/>
                  <a:gd name="T5" fmla="*/ 18 h 18"/>
                  <a:gd name="T6" fmla="*/ 3 w 13"/>
                  <a:gd name="T7" fmla="*/ 18 h 18"/>
                  <a:gd name="T8" fmla="*/ 13 w 13"/>
                  <a:gd name="T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8">
                    <a:moveTo>
                      <a:pt x="1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5" y="11"/>
                      <a:pt x="8" y="5"/>
                      <a:pt x="13" y="0"/>
                    </a:cubicBezTo>
                  </a:path>
                </a:pathLst>
              </a:custGeom>
              <a:solidFill>
                <a:srgbClr val="F9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1" name="Freeform 45"/>
              <p:cNvSpPr/>
              <p:nvPr/>
            </p:nvSpPr>
            <p:spPr bwMode="auto">
              <a:xfrm>
                <a:off x="10385425" y="396875"/>
                <a:ext cx="852488" cy="168275"/>
              </a:xfrm>
              <a:custGeom>
                <a:avLst/>
                <a:gdLst>
                  <a:gd name="T0" fmla="*/ 241 w 300"/>
                  <a:gd name="T1" fmla="*/ 0 h 59"/>
                  <a:gd name="T2" fmla="*/ 239 w 300"/>
                  <a:gd name="T3" fmla="*/ 0 h 59"/>
                  <a:gd name="T4" fmla="*/ 10 w 300"/>
                  <a:gd name="T5" fmla="*/ 0 h 59"/>
                  <a:gd name="T6" fmla="*/ 0 w 300"/>
                  <a:gd name="T7" fmla="*/ 18 h 59"/>
                  <a:gd name="T8" fmla="*/ 259 w 300"/>
                  <a:gd name="T9" fmla="*/ 18 h 59"/>
                  <a:gd name="T10" fmla="*/ 300 w 300"/>
                  <a:gd name="T11" fmla="*/ 59 h 59"/>
                  <a:gd name="T12" fmla="*/ 300 w 300"/>
                  <a:gd name="T13" fmla="*/ 59 h 59"/>
                  <a:gd name="T14" fmla="*/ 241 w 300"/>
                  <a:gd name="T15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00" h="59">
                    <a:moveTo>
                      <a:pt x="241" y="0"/>
                    </a:moveTo>
                    <a:cubicBezTo>
                      <a:pt x="241" y="0"/>
                      <a:pt x="240" y="0"/>
                      <a:pt x="239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5"/>
                      <a:pt x="2" y="11"/>
                      <a:pt x="0" y="18"/>
                    </a:cubicBezTo>
                    <a:cubicBezTo>
                      <a:pt x="259" y="18"/>
                      <a:pt x="259" y="18"/>
                      <a:pt x="259" y="18"/>
                    </a:cubicBezTo>
                    <a:cubicBezTo>
                      <a:pt x="281" y="18"/>
                      <a:pt x="299" y="36"/>
                      <a:pt x="300" y="59"/>
                    </a:cubicBezTo>
                    <a:cubicBezTo>
                      <a:pt x="300" y="59"/>
                      <a:pt x="300" y="59"/>
                      <a:pt x="300" y="59"/>
                    </a:cubicBezTo>
                    <a:cubicBezTo>
                      <a:pt x="300" y="25"/>
                      <a:pt x="297" y="0"/>
                      <a:pt x="241" y="0"/>
                    </a:cubicBezTo>
                  </a:path>
                </a:pathLst>
              </a:cu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2" name="Freeform 46"/>
              <p:cNvSpPr/>
              <p:nvPr/>
            </p:nvSpPr>
            <p:spPr bwMode="auto">
              <a:xfrm>
                <a:off x="10375900" y="496888"/>
                <a:ext cx="23813" cy="53975"/>
              </a:xfrm>
              <a:custGeom>
                <a:avLst/>
                <a:gdLst>
                  <a:gd name="T0" fmla="*/ 2 w 8"/>
                  <a:gd name="T1" fmla="*/ 0 h 19"/>
                  <a:gd name="T2" fmla="*/ 0 w 8"/>
                  <a:gd name="T3" fmla="*/ 0 h 19"/>
                  <a:gd name="T4" fmla="*/ 0 w 8"/>
                  <a:gd name="T5" fmla="*/ 19 h 19"/>
                  <a:gd name="T6" fmla="*/ 8 w 8"/>
                  <a:gd name="T7" fmla="*/ 19 h 19"/>
                  <a:gd name="T8" fmla="*/ 2 w 8"/>
                  <a:gd name="T9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19">
                    <a:moveTo>
                      <a:pt x="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4" y="13"/>
                      <a:pt x="2" y="7"/>
                      <a:pt x="2" y="0"/>
                    </a:cubicBezTo>
                  </a:path>
                </a:pathLst>
              </a:custGeom>
              <a:solidFill>
                <a:srgbClr val="F9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3" name="Freeform 47"/>
              <p:cNvSpPr/>
              <p:nvPr/>
            </p:nvSpPr>
            <p:spPr bwMode="auto">
              <a:xfrm>
                <a:off x="10382250" y="496888"/>
                <a:ext cx="855663" cy="168275"/>
              </a:xfrm>
              <a:custGeom>
                <a:avLst/>
                <a:gdLst>
                  <a:gd name="T0" fmla="*/ 242 w 301"/>
                  <a:gd name="T1" fmla="*/ 0 h 59"/>
                  <a:gd name="T2" fmla="*/ 240 w 301"/>
                  <a:gd name="T3" fmla="*/ 0 h 59"/>
                  <a:gd name="T4" fmla="*/ 0 w 301"/>
                  <a:gd name="T5" fmla="*/ 0 h 59"/>
                  <a:gd name="T6" fmla="*/ 6 w 301"/>
                  <a:gd name="T7" fmla="*/ 19 h 59"/>
                  <a:gd name="T8" fmla="*/ 260 w 301"/>
                  <a:gd name="T9" fmla="*/ 19 h 59"/>
                  <a:gd name="T10" fmla="*/ 301 w 301"/>
                  <a:gd name="T11" fmla="*/ 59 h 59"/>
                  <a:gd name="T12" fmla="*/ 301 w 301"/>
                  <a:gd name="T13" fmla="*/ 59 h 59"/>
                  <a:gd name="T14" fmla="*/ 242 w 301"/>
                  <a:gd name="T15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01" h="59">
                    <a:moveTo>
                      <a:pt x="242" y="0"/>
                    </a:moveTo>
                    <a:cubicBezTo>
                      <a:pt x="242" y="0"/>
                      <a:pt x="241" y="0"/>
                      <a:pt x="24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"/>
                      <a:pt x="2" y="13"/>
                      <a:pt x="6" y="19"/>
                    </a:cubicBezTo>
                    <a:cubicBezTo>
                      <a:pt x="260" y="19"/>
                      <a:pt x="260" y="19"/>
                      <a:pt x="260" y="19"/>
                    </a:cubicBezTo>
                    <a:cubicBezTo>
                      <a:pt x="282" y="19"/>
                      <a:pt x="300" y="37"/>
                      <a:pt x="301" y="59"/>
                    </a:cubicBezTo>
                    <a:cubicBezTo>
                      <a:pt x="301" y="59"/>
                      <a:pt x="301" y="59"/>
                      <a:pt x="301" y="59"/>
                    </a:cubicBezTo>
                    <a:cubicBezTo>
                      <a:pt x="301" y="26"/>
                      <a:pt x="298" y="0"/>
                      <a:pt x="242" y="0"/>
                    </a:cubicBezTo>
                  </a:path>
                </a:pathLst>
              </a:cu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4" name="Freeform 48"/>
              <p:cNvSpPr/>
              <p:nvPr/>
            </p:nvSpPr>
            <p:spPr bwMode="auto">
              <a:xfrm>
                <a:off x="10325102" y="303213"/>
                <a:ext cx="912813" cy="1139824"/>
              </a:xfrm>
              <a:custGeom>
                <a:avLst/>
                <a:gdLst>
                  <a:gd name="T0" fmla="*/ 260 w 321"/>
                  <a:gd name="T1" fmla="*/ 107 h 400"/>
                  <a:gd name="T2" fmla="*/ 260 w 321"/>
                  <a:gd name="T3" fmla="*/ 107 h 400"/>
                  <a:gd name="T4" fmla="*/ 195 w 321"/>
                  <a:gd name="T5" fmla="*/ 107 h 400"/>
                  <a:gd name="T6" fmla="*/ 61 w 321"/>
                  <a:gd name="T7" fmla="*/ 107 h 400"/>
                  <a:gd name="T8" fmla="*/ 20 w 321"/>
                  <a:gd name="T9" fmla="*/ 67 h 400"/>
                  <a:gd name="T10" fmla="*/ 20 w 321"/>
                  <a:gd name="T11" fmla="*/ 67 h 400"/>
                  <a:gd name="T12" fmla="*/ 20 w 321"/>
                  <a:gd name="T13" fmla="*/ 66 h 400"/>
                  <a:gd name="T14" fmla="*/ 20 w 321"/>
                  <a:gd name="T15" fmla="*/ 63 h 400"/>
                  <a:gd name="T16" fmla="*/ 20 w 321"/>
                  <a:gd name="T17" fmla="*/ 60 h 400"/>
                  <a:gd name="T18" fmla="*/ 61 w 321"/>
                  <a:gd name="T19" fmla="*/ 20 h 400"/>
                  <a:gd name="T20" fmla="*/ 186 w 321"/>
                  <a:gd name="T21" fmla="*/ 20 h 400"/>
                  <a:gd name="T22" fmla="*/ 280 w 321"/>
                  <a:gd name="T23" fmla="*/ 20 h 400"/>
                  <a:gd name="T24" fmla="*/ 321 w 321"/>
                  <a:gd name="T25" fmla="*/ 60 h 400"/>
                  <a:gd name="T26" fmla="*/ 260 w 321"/>
                  <a:gd name="T27" fmla="*/ 1 h 400"/>
                  <a:gd name="T28" fmla="*/ 61 w 321"/>
                  <a:gd name="T29" fmla="*/ 1 h 400"/>
                  <a:gd name="T30" fmla="*/ 0 w 321"/>
                  <a:gd name="T31" fmla="*/ 62 h 400"/>
                  <a:gd name="T32" fmla="*/ 0 w 321"/>
                  <a:gd name="T33" fmla="*/ 106 h 400"/>
                  <a:gd name="T34" fmla="*/ 0 w 321"/>
                  <a:gd name="T35" fmla="*/ 106 h 400"/>
                  <a:gd name="T36" fmla="*/ 0 w 321"/>
                  <a:gd name="T37" fmla="*/ 339 h 400"/>
                  <a:gd name="T38" fmla="*/ 61 w 321"/>
                  <a:gd name="T39" fmla="*/ 400 h 400"/>
                  <a:gd name="T40" fmla="*/ 260 w 321"/>
                  <a:gd name="T41" fmla="*/ 400 h 400"/>
                  <a:gd name="T42" fmla="*/ 321 w 321"/>
                  <a:gd name="T43" fmla="*/ 339 h 400"/>
                  <a:gd name="T44" fmla="*/ 321 w 321"/>
                  <a:gd name="T45" fmla="*/ 151 h 400"/>
                  <a:gd name="T46" fmla="*/ 260 w 321"/>
                  <a:gd name="T47" fmla="*/ 107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21" h="400">
                    <a:moveTo>
                      <a:pt x="260" y="107"/>
                    </a:moveTo>
                    <a:cubicBezTo>
                      <a:pt x="260" y="107"/>
                      <a:pt x="260" y="107"/>
                      <a:pt x="260" y="107"/>
                    </a:cubicBezTo>
                    <a:cubicBezTo>
                      <a:pt x="195" y="107"/>
                      <a:pt x="195" y="107"/>
                      <a:pt x="195" y="107"/>
                    </a:cubicBezTo>
                    <a:cubicBezTo>
                      <a:pt x="61" y="107"/>
                      <a:pt x="61" y="107"/>
                      <a:pt x="61" y="107"/>
                    </a:cubicBezTo>
                    <a:cubicBezTo>
                      <a:pt x="39" y="107"/>
                      <a:pt x="21" y="89"/>
                      <a:pt x="20" y="67"/>
                    </a:cubicBezTo>
                    <a:cubicBezTo>
                      <a:pt x="20" y="67"/>
                      <a:pt x="20" y="67"/>
                      <a:pt x="20" y="67"/>
                    </a:cubicBezTo>
                    <a:cubicBezTo>
                      <a:pt x="20" y="66"/>
                      <a:pt x="20" y="66"/>
                      <a:pt x="20" y="66"/>
                    </a:cubicBezTo>
                    <a:cubicBezTo>
                      <a:pt x="20" y="63"/>
                      <a:pt x="20" y="63"/>
                      <a:pt x="20" y="63"/>
                    </a:cubicBezTo>
                    <a:cubicBezTo>
                      <a:pt x="20" y="60"/>
                      <a:pt x="20" y="60"/>
                      <a:pt x="20" y="60"/>
                    </a:cubicBezTo>
                    <a:cubicBezTo>
                      <a:pt x="20" y="38"/>
                      <a:pt x="38" y="20"/>
                      <a:pt x="61" y="20"/>
                    </a:cubicBezTo>
                    <a:cubicBezTo>
                      <a:pt x="186" y="20"/>
                      <a:pt x="186" y="20"/>
                      <a:pt x="186" y="20"/>
                    </a:cubicBezTo>
                    <a:cubicBezTo>
                      <a:pt x="280" y="20"/>
                      <a:pt x="280" y="20"/>
                      <a:pt x="280" y="20"/>
                    </a:cubicBezTo>
                    <a:cubicBezTo>
                      <a:pt x="302" y="20"/>
                      <a:pt x="320" y="38"/>
                      <a:pt x="321" y="60"/>
                    </a:cubicBezTo>
                    <a:cubicBezTo>
                      <a:pt x="321" y="26"/>
                      <a:pt x="318" y="0"/>
                      <a:pt x="260" y="1"/>
                    </a:cubicBezTo>
                    <a:cubicBezTo>
                      <a:pt x="61" y="1"/>
                      <a:pt x="61" y="1"/>
                      <a:pt x="61" y="1"/>
                    </a:cubicBezTo>
                    <a:cubicBezTo>
                      <a:pt x="27" y="1"/>
                      <a:pt x="0" y="28"/>
                      <a:pt x="0" y="62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339"/>
                      <a:pt x="0" y="339"/>
                      <a:pt x="0" y="339"/>
                    </a:cubicBezTo>
                    <a:cubicBezTo>
                      <a:pt x="0" y="373"/>
                      <a:pt x="27" y="400"/>
                      <a:pt x="61" y="400"/>
                    </a:cubicBezTo>
                    <a:cubicBezTo>
                      <a:pt x="260" y="400"/>
                      <a:pt x="260" y="400"/>
                      <a:pt x="260" y="400"/>
                    </a:cubicBezTo>
                    <a:cubicBezTo>
                      <a:pt x="294" y="400"/>
                      <a:pt x="321" y="373"/>
                      <a:pt x="321" y="339"/>
                    </a:cubicBezTo>
                    <a:cubicBezTo>
                      <a:pt x="321" y="151"/>
                      <a:pt x="321" y="151"/>
                      <a:pt x="321" y="151"/>
                    </a:cubicBezTo>
                    <a:cubicBezTo>
                      <a:pt x="321" y="117"/>
                      <a:pt x="294" y="107"/>
                      <a:pt x="260" y="107"/>
                    </a:cubicBezTo>
                    <a:close/>
                  </a:path>
                </a:pathLst>
              </a:custGeom>
              <a:solidFill>
                <a:srgbClr val="AA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5" name="Freeform 49"/>
              <p:cNvSpPr/>
              <p:nvPr/>
            </p:nvSpPr>
            <p:spPr bwMode="auto">
              <a:xfrm>
                <a:off x="10325100" y="508000"/>
                <a:ext cx="912813" cy="985838"/>
              </a:xfrm>
              <a:custGeom>
                <a:avLst/>
                <a:gdLst>
                  <a:gd name="T0" fmla="*/ 321 w 321"/>
                  <a:gd name="T1" fmla="*/ 285 h 346"/>
                  <a:gd name="T2" fmla="*/ 260 w 321"/>
                  <a:gd name="T3" fmla="*/ 346 h 346"/>
                  <a:gd name="T4" fmla="*/ 61 w 321"/>
                  <a:gd name="T5" fmla="*/ 346 h 346"/>
                  <a:gd name="T6" fmla="*/ 0 w 321"/>
                  <a:gd name="T7" fmla="*/ 285 h 346"/>
                  <a:gd name="T8" fmla="*/ 0 w 321"/>
                  <a:gd name="T9" fmla="*/ 0 h 346"/>
                  <a:gd name="T10" fmla="*/ 61 w 321"/>
                  <a:gd name="T11" fmla="*/ 53 h 346"/>
                  <a:gd name="T12" fmla="*/ 260 w 321"/>
                  <a:gd name="T13" fmla="*/ 53 h 346"/>
                  <a:gd name="T14" fmla="*/ 321 w 321"/>
                  <a:gd name="T15" fmla="*/ 99 h 346"/>
                  <a:gd name="T16" fmla="*/ 321 w 321"/>
                  <a:gd name="T17" fmla="*/ 285 h 3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1" h="346">
                    <a:moveTo>
                      <a:pt x="321" y="285"/>
                    </a:moveTo>
                    <a:cubicBezTo>
                      <a:pt x="321" y="319"/>
                      <a:pt x="293" y="346"/>
                      <a:pt x="260" y="346"/>
                    </a:cubicBezTo>
                    <a:cubicBezTo>
                      <a:pt x="61" y="346"/>
                      <a:pt x="61" y="346"/>
                      <a:pt x="61" y="346"/>
                    </a:cubicBezTo>
                    <a:cubicBezTo>
                      <a:pt x="27" y="346"/>
                      <a:pt x="0" y="319"/>
                      <a:pt x="0" y="28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3" y="52"/>
                      <a:pt x="61" y="53"/>
                    </a:cubicBezTo>
                    <a:cubicBezTo>
                      <a:pt x="260" y="53"/>
                      <a:pt x="260" y="53"/>
                      <a:pt x="260" y="53"/>
                    </a:cubicBezTo>
                    <a:cubicBezTo>
                      <a:pt x="293" y="53"/>
                      <a:pt x="321" y="66"/>
                      <a:pt x="321" y="99"/>
                    </a:cubicBezTo>
                    <a:lnTo>
                      <a:pt x="321" y="285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6" name="Freeform 53"/>
              <p:cNvSpPr/>
              <p:nvPr/>
            </p:nvSpPr>
            <p:spPr bwMode="auto">
              <a:xfrm>
                <a:off x="10507663" y="496888"/>
                <a:ext cx="133350" cy="111125"/>
              </a:xfrm>
              <a:custGeom>
                <a:avLst/>
                <a:gdLst>
                  <a:gd name="T0" fmla="*/ 84 w 84"/>
                  <a:gd name="T1" fmla="*/ 70 h 70"/>
                  <a:gd name="T2" fmla="*/ 80 w 84"/>
                  <a:gd name="T3" fmla="*/ 0 h 70"/>
                  <a:gd name="T4" fmla="*/ 7 w 84"/>
                  <a:gd name="T5" fmla="*/ 0 h 70"/>
                  <a:gd name="T6" fmla="*/ 0 w 84"/>
                  <a:gd name="T7" fmla="*/ 70 h 70"/>
                  <a:gd name="T8" fmla="*/ 84 w 84"/>
                  <a:gd name="T9" fmla="*/ 7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70">
                    <a:moveTo>
                      <a:pt x="84" y="70"/>
                    </a:moveTo>
                    <a:lnTo>
                      <a:pt x="80" y="0"/>
                    </a:lnTo>
                    <a:lnTo>
                      <a:pt x="7" y="0"/>
                    </a:lnTo>
                    <a:lnTo>
                      <a:pt x="0" y="70"/>
                    </a:lnTo>
                    <a:lnTo>
                      <a:pt x="84" y="70"/>
                    </a:lnTo>
                    <a:close/>
                  </a:path>
                </a:pathLst>
              </a:custGeom>
              <a:solidFill>
                <a:srgbClr val="B700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7" name="Freeform 54"/>
              <p:cNvSpPr/>
              <p:nvPr/>
            </p:nvSpPr>
            <p:spPr bwMode="auto">
              <a:xfrm>
                <a:off x="10507663" y="608013"/>
                <a:ext cx="133350" cy="304800"/>
              </a:xfrm>
              <a:custGeom>
                <a:avLst/>
                <a:gdLst>
                  <a:gd name="T0" fmla="*/ 0 w 84"/>
                  <a:gd name="T1" fmla="*/ 0 h 192"/>
                  <a:gd name="T2" fmla="*/ 0 w 84"/>
                  <a:gd name="T3" fmla="*/ 192 h 192"/>
                  <a:gd name="T4" fmla="*/ 41 w 84"/>
                  <a:gd name="T5" fmla="*/ 163 h 192"/>
                  <a:gd name="T6" fmla="*/ 84 w 84"/>
                  <a:gd name="T7" fmla="*/ 192 h 192"/>
                  <a:gd name="T8" fmla="*/ 84 w 84"/>
                  <a:gd name="T9" fmla="*/ 0 h 192"/>
                  <a:gd name="T10" fmla="*/ 0 w 84"/>
                  <a:gd name="T11" fmla="*/ 0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4" h="192">
                    <a:moveTo>
                      <a:pt x="0" y="0"/>
                    </a:moveTo>
                    <a:lnTo>
                      <a:pt x="0" y="192"/>
                    </a:lnTo>
                    <a:lnTo>
                      <a:pt x="41" y="163"/>
                    </a:lnTo>
                    <a:lnTo>
                      <a:pt x="84" y="192"/>
                    </a:lnTo>
                    <a:lnTo>
                      <a:pt x="8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2D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</p:grpSp>
      </p:grpSp>
      <p:sp>
        <p:nvSpPr>
          <p:cNvPr id="18" name="文本框 17"/>
          <p:cNvSpPr txBox="1"/>
          <p:nvPr/>
        </p:nvSpPr>
        <p:spPr>
          <a:xfrm>
            <a:off x="1079730" y="816279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rgbClr val="DB223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课堂小结</a:t>
            </a:r>
            <a:endParaRPr lang="zh-CN" altLang="en-US" sz="2800" b="1" dirty="0">
              <a:solidFill>
                <a:srgbClr val="DB223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5" name="Picture 2" descr="C:\Users\Administrator\Desktop\19.jpg"/>
          <p:cNvPicPr>
            <a:picLocks noChangeAspect="1" noChangeArrowheads="1"/>
          </p:cNvPicPr>
          <p:nvPr/>
        </p:nvPicPr>
        <p:blipFill>
          <a:blip r:embed="rId1" cstate="print">
            <a:clrChange>
              <a:clrFrom>
                <a:srgbClr val="FFFDFC">
                  <a:alpha val="100000"/>
                </a:srgbClr>
              </a:clrFrom>
              <a:clrTo>
                <a:srgbClr val="FFFDFC">
                  <a:alpha val="100000"/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9570" y="1677670"/>
            <a:ext cx="8404860" cy="4264025"/>
          </a:xfrm>
          <a:prstGeom prst="rect">
            <a:avLst/>
          </a:prstGeom>
          <a:noFill/>
        </p:spPr>
      </p:pic>
      <p:sp>
        <p:nvSpPr>
          <p:cNvPr id="20" name="TextBox 58"/>
          <p:cNvSpPr txBox="1">
            <a:spLocks noChangeArrowheads="1"/>
          </p:cNvSpPr>
          <p:nvPr/>
        </p:nvSpPr>
        <p:spPr bwMode="auto">
          <a:xfrm>
            <a:off x="1530350" y="2730500"/>
            <a:ext cx="5716270" cy="21583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800" b="1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十几减</a:t>
            </a:r>
            <a:r>
              <a:rPr lang="en-US" altLang="zh-CN" sz="2800" b="1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r>
            <a:endParaRPr lang="en-US" altLang="zh-CN" sz="2800" b="1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28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（1）</a:t>
            </a:r>
            <a:r>
              <a:rPr lang="zh-CN" altLang="en-US" sz="2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先用个位数减，再用十减；</a:t>
            </a:r>
            <a:endParaRPr lang="zh-CN" altLang="en-US" sz="28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zh-CN" altLang="en-US" sz="2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（</a:t>
            </a:r>
            <a:r>
              <a:rPr lang="en-US" altLang="zh-CN" sz="2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</a:t>
            </a:r>
            <a:r>
              <a:rPr lang="zh-CN" altLang="en-US" sz="2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）先用十减，再加个位数。</a:t>
            </a:r>
            <a:endParaRPr lang="zh-CN" altLang="en-US" sz="28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zh-CN" altLang="en-US" sz="2800" b="1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800" b="1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800" b="1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）由加法想减法。</a:t>
            </a:r>
            <a:endParaRPr lang="zh-CN" altLang="en-US" sz="2800" b="1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矩形 85"/>
          <p:cNvSpPr/>
          <p:nvPr/>
        </p:nvSpPr>
        <p:spPr bwMode="auto">
          <a:xfrm>
            <a:off x="3620072" y="4204334"/>
            <a:ext cx="1723549" cy="10156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6000" b="1" dirty="0" smtClean="0">
                <a:ln w="19050">
                  <a:noFill/>
                  <a:prstDash val="solid"/>
                </a:ln>
                <a:solidFill>
                  <a:srgbClr val="2BBB6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谢谢</a:t>
            </a:r>
            <a:endParaRPr lang="zh-CN" altLang="en-US" sz="6000" b="1" dirty="0">
              <a:ln w="19050">
                <a:noFill/>
                <a:prstDash val="solid"/>
              </a:ln>
              <a:solidFill>
                <a:srgbClr val="2BBB61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7481" y="796930"/>
            <a:ext cx="1180878" cy="1275770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79500" y="1992630"/>
            <a:ext cx="6050915" cy="4104640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266700" y="703998"/>
            <a:ext cx="2809875" cy="730817"/>
            <a:chOff x="4762500" y="1227873"/>
            <a:chExt cx="3152775" cy="820002"/>
          </a:xfrm>
        </p:grpSpPr>
        <p:sp>
          <p:nvSpPr>
            <p:cNvPr id="3" name="圆角矩形 2"/>
            <p:cNvSpPr/>
            <p:nvPr/>
          </p:nvSpPr>
          <p:spPr>
            <a:xfrm>
              <a:off x="4762500" y="1227873"/>
              <a:ext cx="3152775" cy="820002"/>
            </a:xfrm>
            <a:prstGeom prst="roundRect">
              <a:avLst/>
            </a:prstGeom>
            <a:noFill/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" name="组合 4"/>
            <p:cNvGrpSpPr/>
            <p:nvPr/>
          </p:nvGrpSpPr>
          <p:grpSpPr>
            <a:xfrm rot="0">
              <a:off x="4897451" y="1300979"/>
              <a:ext cx="515326" cy="672163"/>
              <a:chOff x="10325100" y="303213"/>
              <a:chExt cx="912815" cy="1190625"/>
            </a:xfrm>
          </p:grpSpPr>
          <p:sp>
            <p:nvSpPr>
              <p:cNvPr id="7" name="Freeform 43"/>
              <p:cNvSpPr/>
              <p:nvPr/>
            </p:nvSpPr>
            <p:spPr bwMode="auto">
              <a:xfrm>
                <a:off x="10382250" y="360363"/>
                <a:ext cx="855663" cy="455613"/>
              </a:xfrm>
              <a:custGeom>
                <a:avLst/>
                <a:gdLst>
                  <a:gd name="T0" fmla="*/ 301 w 301"/>
                  <a:gd name="T1" fmla="*/ 40 h 160"/>
                  <a:gd name="T2" fmla="*/ 260 w 301"/>
                  <a:gd name="T3" fmla="*/ 0 h 160"/>
                  <a:gd name="T4" fmla="*/ 166 w 301"/>
                  <a:gd name="T5" fmla="*/ 0 h 160"/>
                  <a:gd name="T6" fmla="*/ 41 w 301"/>
                  <a:gd name="T7" fmla="*/ 0 h 160"/>
                  <a:gd name="T8" fmla="*/ 0 w 301"/>
                  <a:gd name="T9" fmla="*/ 40 h 160"/>
                  <a:gd name="T10" fmla="*/ 0 w 301"/>
                  <a:gd name="T11" fmla="*/ 43 h 160"/>
                  <a:gd name="T12" fmla="*/ 0 w 301"/>
                  <a:gd name="T13" fmla="*/ 46 h 160"/>
                  <a:gd name="T14" fmla="*/ 0 w 301"/>
                  <a:gd name="T15" fmla="*/ 47 h 160"/>
                  <a:gd name="T16" fmla="*/ 0 w 301"/>
                  <a:gd name="T17" fmla="*/ 47 h 160"/>
                  <a:gd name="T18" fmla="*/ 41 w 301"/>
                  <a:gd name="T19" fmla="*/ 87 h 160"/>
                  <a:gd name="T20" fmla="*/ 89 w 301"/>
                  <a:gd name="T21" fmla="*/ 87 h 160"/>
                  <a:gd name="T22" fmla="*/ 89 w 301"/>
                  <a:gd name="T23" fmla="*/ 160 h 160"/>
                  <a:gd name="T24" fmla="*/ 301 w 301"/>
                  <a:gd name="T25" fmla="*/ 160 h 160"/>
                  <a:gd name="T26" fmla="*/ 301 w 301"/>
                  <a:gd name="T27" fmla="*/ 4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01" h="160">
                    <a:moveTo>
                      <a:pt x="301" y="40"/>
                    </a:moveTo>
                    <a:cubicBezTo>
                      <a:pt x="300" y="18"/>
                      <a:pt x="282" y="0"/>
                      <a:pt x="260" y="0"/>
                    </a:cubicBezTo>
                    <a:cubicBezTo>
                      <a:pt x="166" y="0"/>
                      <a:pt x="166" y="0"/>
                      <a:pt x="166" y="0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18" y="0"/>
                      <a:pt x="0" y="18"/>
                      <a:pt x="0" y="40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1" y="69"/>
                      <a:pt x="19" y="87"/>
                      <a:pt x="41" y="87"/>
                    </a:cubicBezTo>
                    <a:cubicBezTo>
                      <a:pt x="89" y="87"/>
                      <a:pt x="89" y="87"/>
                      <a:pt x="89" y="87"/>
                    </a:cubicBezTo>
                    <a:cubicBezTo>
                      <a:pt x="89" y="160"/>
                      <a:pt x="89" y="160"/>
                      <a:pt x="89" y="160"/>
                    </a:cubicBezTo>
                    <a:cubicBezTo>
                      <a:pt x="301" y="160"/>
                      <a:pt x="301" y="160"/>
                      <a:pt x="301" y="160"/>
                    </a:cubicBezTo>
                    <a:cubicBezTo>
                      <a:pt x="301" y="40"/>
                      <a:pt x="301" y="40"/>
                      <a:pt x="301" y="40"/>
                    </a:cubicBezTo>
                  </a:path>
                </a:pathLst>
              </a:custGeom>
              <a:solidFill>
                <a:srgbClr val="F9EE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8" name="Freeform 44"/>
              <p:cNvSpPr/>
              <p:nvPr/>
            </p:nvSpPr>
            <p:spPr bwMode="auto">
              <a:xfrm>
                <a:off x="10375900" y="396875"/>
                <a:ext cx="38100" cy="52388"/>
              </a:xfrm>
              <a:custGeom>
                <a:avLst/>
                <a:gdLst>
                  <a:gd name="T0" fmla="*/ 13 w 13"/>
                  <a:gd name="T1" fmla="*/ 0 h 18"/>
                  <a:gd name="T2" fmla="*/ 0 w 13"/>
                  <a:gd name="T3" fmla="*/ 0 h 18"/>
                  <a:gd name="T4" fmla="*/ 0 w 13"/>
                  <a:gd name="T5" fmla="*/ 18 h 18"/>
                  <a:gd name="T6" fmla="*/ 3 w 13"/>
                  <a:gd name="T7" fmla="*/ 18 h 18"/>
                  <a:gd name="T8" fmla="*/ 13 w 13"/>
                  <a:gd name="T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8">
                    <a:moveTo>
                      <a:pt x="1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5" y="11"/>
                      <a:pt x="8" y="5"/>
                      <a:pt x="13" y="0"/>
                    </a:cubicBezTo>
                  </a:path>
                </a:pathLst>
              </a:custGeom>
              <a:solidFill>
                <a:srgbClr val="F9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9" name="Freeform 45"/>
              <p:cNvSpPr/>
              <p:nvPr/>
            </p:nvSpPr>
            <p:spPr bwMode="auto">
              <a:xfrm>
                <a:off x="10385425" y="396875"/>
                <a:ext cx="852488" cy="168275"/>
              </a:xfrm>
              <a:custGeom>
                <a:avLst/>
                <a:gdLst>
                  <a:gd name="T0" fmla="*/ 241 w 300"/>
                  <a:gd name="T1" fmla="*/ 0 h 59"/>
                  <a:gd name="T2" fmla="*/ 239 w 300"/>
                  <a:gd name="T3" fmla="*/ 0 h 59"/>
                  <a:gd name="T4" fmla="*/ 10 w 300"/>
                  <a:gd name="T5" fmla="*/ 0 h 59"/>
                  <a:gd name="T6" fmla="*/ 0 w 300"/>
                  <a:gd name="T7" fmla="*/ 18 h 59"/>
                  <a:gd name="T8" fmla="*/ 259 w 300"/>
                  <a:gd name="T9" fmla="*/ 18 h 59"/>
                  <a:gd name="T10" fmla="*/ 300 w 300"/>
                  <a:gd name="T11" fmla="*/ 59 h 59"/>
                  <a:gd name="T12" fmla="*/ 300 w 300"/>
                  <a:gd name="T13" fmla="*/ 59 h 59"/>
                  <a:gd name="T14" fmla="*/ 241 w 300"/>
                  <a:gd name="T15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00" h="59">
                    <a:moveTo>
                      <a:pt x="241" y="0"/>
                    </a:moveTo>
                    <a:cubicBezTo>
                      <a:pt x="241" y="0"/>
                      <a:pt x="240" y="0"/>
                      <a:pt x="239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5"/>
                      <a:pt x="2" y="11"/>
                      <a:pt x="0" y="18"/>
                    </a:cubicBezTo>
                    <a:cubicBezTo>
                      <a:pt x="259" y="18"/>
                      <a:pt x="259" y="18"/>
                      <a:pt x="259" y="18"/>
                    </a:cubicBezTo>
                    <a:cubicBezTo>
                      <a:pt x="281" y="18"/>
                      <a:pt x="299" y="36"/>
                      <a:pt x="300" y="59"/>
                    </a:cubicBezTo>
                    <a:cubicBezTo>
                      <a:pt x="300" y="59"/>
                      <a:pt x="300" y="59"/>
                      <a:pt x="300" y="59"/>
                    </a:cubicBezTo>
                    <a:cubicBezTo>
                      <a:pt x="300" y="25"/>
                      <a:pt x="297" y="0"/>
                      <a:pt x="241" y="0"/>
                    </a:cubicBezTo>
                  </a:path>
                </a:pathLst>
              </a:cu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0" name="Freeform 46"/>
              <p:cNvSpPr/>
              <p:nvPr/>
            </p:nvSpPr>
            <p:spPr bwMode="auto">
              <a:xfrm>
                <a:off x="10375900" y="496888"/>
                <a:ext cx="23813" cy="53975"/>
              </a:xfrm>
              <a:custGeom>
                <a:avLst/>
                <a:gdLst>
                  <a:gd name="T0" fmla="*/ 2 w 8"/>
                  <a:gd name="T1" fmla="*/ 0 h 19"/>
                  <a:gd name="T2" fmla="*/ 0 w 8"/>
                  <a:gd name="T3" fmla="*/ 0 h 19"/>
                  <a:gd name="T4" fmla="*/ 0 w 8"/>
                  <a:gd name="T5" fmla="*/ 19 h 19"/>
                  <a:gd name="T6" fmla="*/ 8 w 8"/>
                  <a:gd name="T7" fmla="*/ 19 h 19"/>
                  <a:gd name="T8" fmla="*/ 2 w 8"/>
                  <a:gd name="T9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19">
                    <a:moveTo>
                      <a:pt x="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4" y="13"/>
                      <a:pt x="2" y="7"/>
                      <a:pt x="2" y="0"/>
                    </a:cubicBezTo>
                  </a:path>
                </a:pathLst>
              </a:custGeom>
              <a:solidFill>
                <a:srgbClr val="F9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1" name="Freeform 47"/>
              <p:cNvSpPr/>
              <p:nvPr/>
            </p:nvSpPr>
            <p:spPr bwMode="auto">
              <a:xfrm>
                <a:off x="10382250" y="496888"/>
                <a:ext cx="855663" cy="168275"/>
              </a:xfrm>
              <a:custGeom>
                <a:avLst/>
                <a:gdLst>
                  <a:gd name="T0" fmla="*/ 242 w 301"/>
                  <a:gd name="T1" fmla="*/ 0 h 59"/>
                  <a:gd name="T2" fmla="*/ 240 w 301"/>
                  <a:gd name="T3" fmla="*/ 0 h 59"/>
                  <a:gd name="T4" fmla="*/ 0 w 301"/>
                  <a:gd name="T5" fmla="*/ 0 h 59"/>
                  <a:gd name="T6" fmla="*/ 6 w 301"/>
                  <a:gd name="T7" fmla="*/ 19 h 59"/>
                  <a:gd name="T8" fmla="*/ 260 w 301"/>
                  <a:gd name="T9" fmla="*/ 19 h 59"/>
                  <a:gd name="T10" fmla="*/ 301 w 301"/>
                  <a:gd name="T11" fmla="*/ 59 h 59"/>
                  <a:gd name="T12" fmla="*/ 301 w 301"/>
                  <a:gd name="T13" fmla="*/ 59 h 59"/>
                  <a:gd name="T14" fmla="*/ 242 w 301"/>
                  <a:gd name="T15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01" h="59">
                    <a:moveTo>
                      <a:pt x="242" y="0"/>
                    </a:moveTo>
                    <a:cubicBezTo>
                      <a:pt x="242" y="0"/>
                      <a:pt x="241" y="0"/>
                      <a:pt x="24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"/>
                      <a:pt x="2" y="13"/>
                      <a:pt x="6" y="19"/>
                    </a:cubicBezTo>
                    <a:cubicBezTo>
                      <a:pt x="260" y="19"/>
                      <a:pt x="260" y="19"/>
                      <a:pt x="260" y="19"/>
                    </a:cubicBezTo>
                    <a:cubicBezTo>
                      <a:pt x="282" y="19"/>
                      <a:pt x="300" y="37"/>
                      <a:pt x="301" y="59"/>
                    </a:cubicBezTo>
                    <a:cubicBezTo>
                      <a:pt x="301" y="59"/>
                      <a:pt x="301" y="59"/>
                      <a:pt x="301" y="59"/>
                    </a:cubicBezTo>
                    <a:cubicBezTo>
                      <a:pt x="301" y="26"/>
                      <a:pt x="298" y="0"/>
                      <a:pt x="242" y="0"/>
                    </a:cubicBezTo>
                  </a:path>
                </a:pathLst>
              </a:cu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2" name="Freeform 48"/>
              <p:cNvSpPr/>
              <p:nvPr/>
            </p:nvSpPr>
            <p:spPr bwMode="auto">
              <a:xfrm>
                <a:off x="10325102" y="303213"/>
                <a:ext cx="912813" cy="1139824"/>
              </a:xfrm>
              <a:custGeom>
                <a:avLst/>
                <a:gdLst>
                  <a:gd name="T0" fmla="*/ 260 w 321"/>
                  <a:gd name="T1" fmla="*/ 107 h 400"/>
                  <a:gd name="T2" fmla="*/ 260 w 321"/>
                  <a:gd name="T3" fmla="*/ 107 h 400"/>
                  <a:gd name="T4" fmla="*/ 195 w 321"/>
                  <a:gd name="T5" fmla="*/ 107 h 400"/>
                  <a:gd name="T6" fmla="*/ 61 w 321"/>
                  <a:gd name="T7" fmla="*/ 107 h 400"/>
                  <a:gd name="T8" fmla="*/ 20 w 321"/>
                  <a:gd name="T9" fmla="*/ 67 h 400"/>
                  <a:gd name="T10" fmla="*/ 20 w 321"/>
                  <a:gd name="T11" fmla="*/ 67 h 400"/>
                  <a:gd name="T12" fmla="*/ 20 w 321"/>
                  <a:gd name="T13" fmla="*/ 66 h 400"/>
                  <a:gd name="T14" fmla="*/ 20 w 321"/>
                  <a:gd name="T15" fmla="*/ 63 h 400"/>
                  <a:gd name="T16" fmla="*/ 20 w 321"/>
                  <a:gd name="T17" fmla="*/ 60 h 400"/>
                  <a:gd name="T18" fmla="*/ 61 w 321"/>
                  <a:gd name="T19" fmla="*/ 20 h 400"/>
                  <a:gd name="T20" fmla="*/ 186 w 321"/>
                  <a:gd name="T21" fmla="*/ 20 h 400"/>
                  <a:gd name="T22" fmla="*/ 280 w 321"/>
                  <a:gd name="T23" fmla="*/ 20 h 400"/>
                  <a:gd name="T24" fmla="*/ 321 w 321"/>
                  <a:gd name="T25" fmla="*/ 60 h 400"/>
                  <a:gd name="T26" fmla="*/ 260 w 321"/>
                  <a:gd name="T27" fmla="*/ 1 h 400"/>
                  <a:gd name="T28" fmla="*/ 61 w 321"/>
                  <a:gd name="T29" fmla="*/ 1 h 400"/>
                  <a:gd name="T30" fmla="*/ 0 w 321"/>
                  <a:gd name="T31" fmla="*/ 62 h 400"/>
                  <a:gd name="T32" fmla="*/ 0 w 321"/>
                  <a:gd name="T33" fmla="*/ 106 h 400"/>
                  <a:gd name="T34" fmla="*/ 0 w 321"/>
                  <a:gd name="T35" fmla="*/ 106 h 400"/>
                  <a:gd name="T36" fmla="*/ 0 w 321"/>
                  <a:gd name="T37" fmla="*/ 339 h 400"/>
                  <a:gd name="T38" fmla="*/ 61 w 321"/>
                  <a:gd name="T39" fmla="*/ 400 h 400"/>
                  <a:gd name="T40" fmla="*/ 260 w 321"/>
                  <a:gd name="T41" fmla="*/ 400 h 400"/>
                  <a:gd name="T42" fmla="*/ 321 w 321"/>
                  <a:gd name="T43" fmla="*/ 339 h 400"/>
                  <a:gd name="T44" fmla="*/ 321 w 321"/>
                  <a:gd name="T45" fmla="*/ 151 h 400"/>
                  <a:gd name="T46" fmla="*/ 260 w 321"/>
                  <a:gd name="T47" fmla="*/ 107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21" h="400">
                    <a:moveTo>
                      <a:pt x="260" y="107"/>
                    </a:moveTo>
                    <a:cubicBezTo>
                      <a:pt x="260" y="107"/>
                      <a:pt x="260" y="107"/>
                      <a:pt x="260" y="107"/>
                    </a:cubicBezTo>
                    <a:cubicBezTo>
                      <a:pt x="195" y="107"/>
                      <a:pt x="195" y="107"/>
                      <a:pt x="195" y="107"/>
                    </a:cubicBezTo>
                    <a:cubicBezTo>
                      <a:pt x="61" y="107"/>
                      <a:pt x="61" y="107"/>
                      <a:pt x="61" y="107"/>
                    </a:cubicBezTo>
                    <a:cubicBezTo>
                      <a:pt x="39" y="107"/>
                      <a:pt x="21" y="89"/>
                      <a:pt x="20" y="67"/>
                    </a:cubicBezTo>
                    <a:cubicBezTo>
                      <a:pt x="20" y="67"/>
                      <a:pt x="20" y="67"/>
                      <a:pt x="20" y="67"/>
                    </a:cubicBezTo>
                    <a:cubicBezTo>
                      <a:pt x="20" y="66"/>
                      <a:pt x="20" y="66"/>
                      <a:pt x="20" y="66"/>
                    </a:cubicBezTo>
                    <a:cubicBezTo>
                      <a:pt x="20" y="63"/>
                      <a:pt x="20" y="63"/>
                      <a:pt x="20" y="63"/>
                    </a:cubicBezTo>
                    <a:cubicBezTo>
                      <a:pt x="20" y="60"/>
                      <a:pt x="20" y="60"/>
                      <a:pt x="20" y="60"/>
                    </a:cubicBezTo>
                    <a:cubicBezTo>
                      <a:pt x="20" y="38"/>
                      <a:pt x="38" y="20"/>
                      <a:pt x="61" y="20"/>
                    </a:cubicBezTo>
                    <a:cubicBezTo>
                      <a:pt x="186" y="20"/>
                      <a:pt x="186" y="20"/>
                      <a:pt x="186" y="20"/>
                    </a:cubicBezTo>
                    <a:cubicBezTo>
                      <a:pt x="280" y="20"/>
                      <a:pt x="280" y="20"/>
                      <a:pt x="280" y="20"/>
                    </a:cubicBezTo>
                    <a:cubicBezTo>
                      <a:pt x="302" y="20"/>
                      <a:pt x="320" y="38"/>
                      <a:pt x="321" y="60"/>
                    </a:cubicBezTo>
                    <a:cubicBezTo>
                      <a:pt x="321" y="26"/>
                      <a:pt x="318" y="0"/>
                      <a:pt x="260" y="1"/>
                    </a:cubicBezTo>
                    <a:cubicBezTo>
                      <a:pt x="61" y="1"/>
                      <a:pt x="61" y="1"/>
                      <a:pt x="61" y="1"/>
                    </a:cubicBezTo>
                    <a:cubicBezTo>
                      <a:pt x="27" y="1"/>
                      <a:pt x="0" y="28"/>
                      <a:pt x="0" y="62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339"/>
                      <a:pt x="0" y="339"/>
                      <a:pt x="0" y="339"/>
                    </a:cubicBezTo>
                    <a:cubicBezTo>
                      <a:pt x="0" y="373"/>
                      <a:pt x="27" y="400"/>
                      <a:pt x="61" y="400"/>
                    </a:cubicBezTo>
                    <a:cubicBezTo>
                      <a:pt x="260" y="400"/>
                      <a:pt x="260" y="400"/>
                      <a:pt x="260" y="400"/>
                    </a:cubicBezTo>
                    <a:cubicBezTo>
                      <a:pt x="294" y="400"/>
                      <a:pt x="321" y="373"/>
                      <a:pt x="321" y="339"/>
                    </a:cubicBezTo>
                    <a:cubicBezTo>
                      <a:pt x="321" y="151"/>
                      <a:pt x="321" y="151"/>
                      <a:pt x="321" y="151"/>
                    </a:cubicBezTo>
                    <a:cubicBezTo>
                      <a:pt x="321" y="117"/>
                      <a:pt x="294" y="107"/>
                      <a:pt x="260" y="107"/>
                    </a:cubicBezTo>
                    <a:close/>
                  </a:path>
                </a:pathLst>
              </a:custGeom>
              <a:solidFill>
                <a:srgbClr val="AA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3" name="Freeform 49"/>
              <p:cNvSpPr/>
              <p:nvPr/>
            </p:nvSpPr>
            <p:spPr bwMode="auto">
              <a:xfrm>
                <a:off x="10325100" y="508000"/>
                <a:ext cx="912813" cy="985838"/>
              </a:xfrm>
              <a:custGeom>
                <a:avLst/>
                <a:gdLst>
                  <a:gd name="T0" fmla="*/ 321 w 321"/>
                  <a:gd name="T1" fmla="*/ 285 h 346"/>
                  <a:gd name="T2" fmla="*/ 260 w 321"/>
                  <a:gd name="T3" fmla="*/ 346 h 346"/>
                  <a:gd name="T4" fmla="*/ 61 w 321"/>
                  <a:gd name="T5" fmla="*/ 346 h 346"/>
                  <a:gd name="T6" fmla="*/ 0 w 321"/>
                  <a:gd name="T7" fmla="*/ 285 h 346"/>
                  <a:gd name="T8" fmla="*/ 0 w 321"/>
                  <a:gd name="T9" fmla="*/ 0 h 346"/>
                  <a:gd name="T10" fmla="*/ 61 w 321"/>
                  <a:gd name="T11" fmla="*/ 53 h 346"/>
                  <a:gd name="T12" fmla="*/ 260 w 321"/>
                  <a:gd name="T13" fmla="*/ 53 h 346"/>
                  <a:gd name="T14" fmla="*/ 321 w 321"/>
                  <a:gd name="T15" fmla="*/ 99 h 346"/>
                  <a:gd name="T16" fmla="*/ 321 w 321"/>
                  <a:gd name="T17" fmla="*/ 285 h 3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1" h="346">
                    <a:moveTo>
                      <a:pt x="321" y="285"/>
                    </a:moveTo>
                    <a:cubicBezTo>
                      <a:pt x="321" y="319"/>
                      <a:pt x="293" y="346"/>
                      <a:pt x="260" y="346"/>
                    </a:cubicBezTo>
                    <a:cubicBezTo>
                      <a:pt x="61" y="346"/>
                      <a:pt x="61" y="346"/>
                      <a:pt x="61" y="346"/>
                    </a:cubicBezTo>
                    <a:cubicBezTo>
                      <a:pt x="27" y="346"/>
                      <a:pt x="0" y="319"/>
                      <a:pt x="0" y="28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3" y="52"/>
                      <a:pt x="61" y="53"/>
                    </a:cubicBezTo>
                    <a:cubicBezTo>
                      <a:pt x="260" y="53"/>
                      <a:pt x="260" y="53"/>
                      <a:pt x="260" y="53"/>
                    </a:cubicBezTo>
                    <a:cubicBezTo>
                      <a:pt x="293" y="53"/>
                      <a:pt x="321" y="66"/>
                      <a:pt x="321" y="99"/>
                    </a:cubicBezTo>
                    <a:lnTo>
                      <a:pt x="321" y="285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4" name="Freeform 53"/>
              <p:cNvSpPr/>
              <p:nvPr/>
            </p:nvSpPr>
            <p:spPr bwMode="auto">
              <a:xfrm>
                <a:off x="10507663" y="496888"/>
                <a:ext cx="133350" cy="111125"/>
              </a:xfrm>
              <a:custGeom>
                <a:avLst/>
                <a:gdLst>
                  <a:gd name="T0" fmla="*/ 84 w 84"/>
                  <a:gd name="T1" fmla="*/ 70 h 70"/>
                  <a:gd name="T2" fmla="*/ 80 w 84"/>
                  <a:gd name="T3" fmla="*/ 0 h 70"/>
                  <a:gd name="T4" fmla="*/ 7 w 84"/>
                  <a:gd name="T5" fmla="*/ 0 h 70"/>
                  <a:gd name="T6" fmla="*/ 0 w 84"/>
                  <a:gd name="T7" fmla="*/ 70 h 70"/>
                  <a:gd name="T8" fmla="*/ 84 w 84"/>
                  <a:gd name="T9" fmla="*/ 7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70">
                    <a:moveTo>
                      <a:pt x="84" y="70"/>
                    </a:moveTo>
                    <a:lnTo>
                      <a:pt x="80" y="0"/>
                    </a:lnTo>
                    <a:lnTo>
                      <a:pt x="7" y="0"/>
                    </a:lnTo>
                    <a:lnTo>
                      <a:pt x="0" y="70"/>
                    </a:lnTo>
                    <a:lnTo>
                      <a:pt x="84" y="70"/>
                    </a:lnTo>
                    <a:close/>
                  </a:path>
                </a:pathLst>
              </a:custGeom>
              <a:solidFill>
                <a:srgbClr val="B700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5" name="Freeform 54"/>
              <p:cNvSpPr/>
              <p:nvPr/>
            </p:nvSpPr>
            <p:spPr bwMode="auto">
              <a:xfrm>
                <a:off x="10507663" y="608013"/>
                <a:ext cx="133350" cy="304800"/>
              </a:xfrm>
              <a:custGeom>
                <a:avLst/>
                <a:gdLst>
                  <a:gd name="T0" fmla="*/ 0 w 84"/>
                  <a:gd name="T1" fmla="*/ 0 h 192"/>
                  <a:gd name="T2" fmla="*/ 0 w 84"/>
                  <a:gd name="T3" fmla="*/ 192 h 192"/>
                  <a:gd name="T4" fmla="*/ 41 w 84"/>
                  <a:gd name="T5" fmla="*/ 163 h 192"/>
                  <a:gd name="T6" fmla="*/ 84 w 84"/>
                  <a:gd name="T7" fmla="*/ 192 h 192"/>
                  <a:gd name="T8" fmla="*/ 84 w 84"/>
                  <a:gd name="T9" fmla="*/ 0 h 192"/>
                  <a:gd name="T10" fmla="*/ 0 w 84"/>
                  <a:gd name="T11" fmla="*/ 0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4" h="192">
                    <a:moveTo>
                      <a:pt x="0" y="0"/>
                    </a:moveTo>
                    <a:lnTo>
                      <a:pt x="0" y="192"/>
                    </a:lnTo>
                    <a:lnTo>
                      <a:pt x="41" y="163"/>
                    </a:lnTo>
                    <a:lnTo>
                      <a:pt x="84" y="192"/>
                    </a:lnTo>
                    <a:lnTo>
                      <a:pt x="8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2D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</p:grpSp>
      </p:grpSp>
      <p:sp>
        <p:nvSpPr>
          <p:cNvPr id="16" name="文本框 15"/>
          <p:cNvSpPr txBox="1"/>
          <p:nvPr/>
        </p:nvSpPr>
        <p:spPr>
          <a:xfrm>
            <a:off x="1079730" y="816279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rgbClr val="DB223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导入</a:t>
            </a:r>
            <a:r>
              <a:rPr lang="zh-CN" altLang="en-US" sz="2800" b="1" dirty="0">
                <a:solidFill>
                  <a:srgbClr val="DB223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新知</a:t>
            </a:r>
            <a:endParaRPr lang="zh-CN" altLang="en-US" sz="2800" b="1" dirty="0">
              <a:solidFill>
                <a:srgbClr val="DB223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3" name="TextBox 58"/>
          <p:cNvSpPr txBox="1">
            <a:spLocks noChangeArrowheads="1"/>
          </p:cNvSpPr>
          <p:nvPr/>
        </p:nvSpPr>
        <p:spPr bwMode="auto">
          <a:xfrm>
            <a:off x="1774190" y="3082290"/>
            <a:ext cx="4358640" cy="21583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9+2=                 9+6=</a:t>
            </a:r>
            <a:endParaRPr lang="en-US" sz="28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9+3=                 9+7=</a:t>
            </a:r>
            <a:endParaRPr lang="en-US" sz="28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9+4=                 9+8=</a:t>
            </a:r>
            <a:endParaRPr lang="en-US" sz="28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9+5=                 9+9=</a:t>
            </a:r>
            <a:endParaRPr lang="en-US" sz="28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37510" y="3186430"/>
            <a:ext cx="438150" cy="400050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94680" y="3228975"/>
            <a:ext cx="438150" cy="400050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70835" y="3725545"/>
            <a:ext cx="438150" cy="400050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94680" y="3725545"/>
            <a:ext cx="438150" cy="400050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70835" y="4255135"/>
            <a:ext cx="438150" cy="400050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24830" y="4255135"/>
            <a:ext cx="438150" cy="400050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70835" y="4655185"/>
            <a:ext cx="438150" cy="400050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94680" y="4719955"/>
            <a:ext cx="438150" cy="400050"/>
          </a:xfrm>
          <a:prstGeom prst="rect">
            <a:avLst/>
          </a:prstGeom>
        </p:spPr>
      </p:pic>
      <p:grpSp>
        <p:nvGrpSpPr>
          <p:cNvPr id="27" name="组合 25"/>
          <p:cNvGrpSpPr/>
          <p:nvPr/>
        </p:nvGrpSpPr>
        <p:grpSpPr>
          <a:xfrm>
            <a:off x="3839187" y="1059774"/>
            <a:ext cx="3233084" cy="744855"/>
            <a:chOff x="2443235" y="839096"/>
            <a:chExt cx="3853857" cy="744849"/>
          </a:xfrm>
        </p:grpSpPr>
        <p:sp>
          <p:nvSpPr>
            <p:cNvPr id="28" name="圆角矩形 195"/>
            <p:cNvSpPr/>
            <p:nvPr>
              <p:custDataLst>
                <p:tags r:id="rId4"/>
              </p:custDataLst>
            </p:nvPr>
          </p:nvSpPr>
          <p:spPr>
            <a:xfrm>
              <a:off x="2443235" y="839096"/>
              <a:ext cx="2677240" cy="744849"/>
            </a:xfrm>
            <a:custGeom>
              <a:avLst/>
              <a:gdLst>
                <a:gd name="connsiteX0" fmla="*/ 0 w 1782331"/>
                <a:gd name="connsiteY0" fmla="*/ 76468 h 343228"/>
                <a:gd name="connsiteX1" fmla="*/ 76468 w 1782331"/>
                <a:gd name="connsiteY1" fmla="*/ 0 h 343228"/>
                <a:gd name="connsiteX2" fmla="*/ 1705863 w 1782331"/>
                <a:gd name="connsiteY2" fmla="*/ 0 h 343228"/>
                <a:gd name="connsiteX3" fmla="*/ 1782331 w 1782331"/>
                <a:gd name="connsiteY3" fmla="*/ 76468 h 343228"/>
                <a:gd name="connsiteX4" fmla="*/ 1782331 w 1782331"/>
                <a:gd name="connsiteY4" fmla="*/ 266760 h 343228"/>
                <a:gd name="connsiteX5" fmla="*/ 1705863 w 1782331"/>
                <a:gd name="connsiteY5" fmla="*/ 343228 h 343228"/>
                <a:gd name="connsiteX6" fmla="*/ 76468 w 1782331"/>
                <a:gd name="connsiteY6" fmla="*/ 343228 h 343228"/>
                <a:gd name="connsiteX7" fmla="*/ 0 w 1782331"/>
                <a:gd name="connsiteY7" fmla="*/ 266760 h 343228"/>
                <a:gd name="connsiteX8" fmla="*/ 0 w 1782331"/>
                <a:gd name="connsiteY8" fmla="*/ 76468 h 343228"/>
                <a:gd name="connsiteX0-1" fmla="*/ 0 w 1782331"/>
                <a:gd name="connsiteY0-2" fmla="*/ 76481 h 343241"/>
                <a:gd name="connsiteX1-3" fmla="*/ 76468 w 1782331"/>
                <a:gd name="connsiteY1-4" fmla="*/ 13 h 343241"/>
                <a:gd name="connsiteX2-5" fmla="*/ 892773 w 1782331"/>
                <a:gd name="connsiteY2-6" fmla="*/ 64307 h 343241"/>
                <a:gd name="connsiteX3-7" fmla="*/ 1705863 w 1782331"/>
                <a:gd name="connsiteY3-8" fmla="*/ 13 h 343241"/>
                <a:gd name="connsiteX4-9" fmla="*/ 1782331 w 1782331"/>
                <a:gd name="connsiteY4-10" fmla="*/ 76481 h 343241"/>
                <a:gd name="connsiteX5-11" fmla="*/ 1782331 w 1782331"/>
                <a:gd name="connsiteY5-12" fmla="*/ 266773 h 343241"/>
                <a:gd name="connsiteX6-13" fmla="*/ 1705863 w 1782331"/>
                <a:gd name="connsiteY6-14" fmla="*/ 343241 h 343241"/>
                <a:gd name="connsiteX7-15" fmla="*/ 76468 w 1782331"/>
                <a:gd name="connsiteY7-16" fmla="*/ 343241 h 343241"/>
                <a:gd name="connsiteX8-17" fmla="*/ 0 w 1782331"/>
                <a:gd name="connsiteY8-18" fmla="*/ 266773 h 343241"/>
                <a:gd name="connsiteX9" fmla="*/ 0 w 1782331"/>
                <a:gd name="connsiteY9" fmla="*/ 76481 h 343241"/>
                <a:gd name="connsiteX0-19" fmla="*/ 0 w 1782331"/>
                <a:gd name="connsiteY0-20" fmla="*/ 76481 h 343241"/>
                <a:gd name="connsiteX1-21" fmla="*/ 76468 w 1782331"/>
                <a:gd name="connsiteY1-22" fmla="*/ 13 h 343241"/>
                <a:gd name="connsiteX2-23" fmla="*/ 892773 w 1782331"/>
                <a:gd name="connsiteY2-24" fmla="*/ 64307 h 343241"/>
                <a:gd name="connsiteX3-25" fmla="*/ 1705863 w 1782331"/>
                <a:gd name="connsiteY3-26" fmla="*/ 13 h 343241"/>
                <a:gd name="connsiteX4-27" fmla="*/ 1782331 w 1782331"/>
                <a:gd name="connsiteY4-28" fmla="*/ 76481 h 343241"/>
                <a:gd name="connsiteX5-29" fmla="*/ 1782331 w 1782331"/>
                <a:gd name="connsiteY5-30" fmla="*/ 266773 h 343241"/>
                <a:gd name="connsiteX6-31" fmla="*/ 1705863 w 1782331"/>
                <a:gd name="connsiteY6-32" fmla="*/ 343241 h 343241"/>
                <a:gd name="connsiteX7-33" fmla="*/ 847677 w 1782331"/>
                <a:gd name="connsiteY7-34" fmla="*/ 308828 h 343241"/>
                <a:gd name="connsiteX8-35" fmla="*/ 76468 w 1782331"/>
                <a:gd name="connsiteY8-36" fmla="*/ 343241 h 343241"/>
                <a:gd name="connsiteX9-37" fmla="*/ 0 w 1782331"/>
                <a:gd name="connsiteY9-38" fmla="*/ 266773 h 343241"/>
                <a:gd name="connsiteX10" fmla="*/ 0 w 1782331"/>
                <a:gd name="connsiteY10" fmla="*/ 76481 h 34324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37" y="connsiteY9-38"/>
                </a:cxn>
                <a:cxn ang="0">
                  <a:pos x="connsiteX10" y="connsiteY10"/>
                </a:cxn>
              </a:cxnLst>
              <a:rect l="l" t="t" r="r" b="b"/>
              <a:pathLst>
                <a:path w="1782331" h="343241">
                  <a:moveTo>
                    <a:pt x="0" y="76481"/>
                  </a:moveTo>
                  <a:cubicBezTo>
                    <a:pt x="0" y="34249"/>
                    <a:pt x="34236" y="13"/>
                    <a:pt x="76468" y="13"/>
                  </a:cubicBezTo>
                  <a:cubicBezTo>
                    <a:pt x="346416" y="-1078"/>
                    <a:pt x="622825" y="65398"/>
                    <a:pt x="892773" y="64307"/>
                  </a:cubicBezTo>
                  <a:cubicBezTo>
                    <a:pt x="1165957" y="65398"/>
                    <a:pt x="1432679" y="-1078"/>
                    <a:pt x="1705863" y="13"/>
                  </a:cubicBezTo>
                  <a:cubicBezTo>
                    <a:pt x="1748095" y="13"/>
                    <a:pt x="1782331" y="34249"/>
                    <a:pt x="1782331" y="76481"/>
                  </a:cubicBezTo>
                  <a:lnTo>
                    <a:pt x="1782331" y="266773"/>
                  </a:lnTo>
                  <a:cubicBezTo>
                    <a:pt x="1782331" y="309005"/>
                    <a:pt x="1748095" y="343241"/>
                    <a:pt x="1705863" y="343241"/>
                  </a:cubicBezTo>
                  <a:cubicBezTo>
                    <a:pt x="1420927" y="342504"/>
                    <a:pt x="1132613" y="309565"/>
                    <a:pt x="847677" y="308828"/>
                  </a:cubicBezTo>
                  <a:lnTo>
                    <a:pt x="76468" y="343241"/>
                  </a:lnTo>
                  <a:cubicBezTo>
                    <a:pt x="34236" y="343241"/>
                    <a:pt x="0" y="309005"/>
                    <a:pt x="0" y="266773"/>
                  </a:cubicBezTo>
                  <a:lnTo>
                    <a:pt x="0" y="76481"/>
                  </a:lnTo>
                  <a:close/>
                </a:path>
              </a:pathLst>
            </a:custGeom>
            <a:solidFill>
              <a:srgbClr val="F76CB7"/>
            </a:solidFill>
            <a:ln w="19050">
              <a:solidFill>
                <a:srgbClr val="FFFFFF"/>
              </a:solidFill>
            </a:ln>
            <a:effectLst>
              <a:outerShdw blurRad="76200" dist="508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rmAutofit/>
            </a:bodyPr>
            <a:lstStyle/>
            <a:p>
              <a:pPr algn="ctr">
                <a:defRPr/>
              </a:pPr>
              <a:endParaRPr lang="zh-CN" altLang="en-US" sz="2400" dirty="0">
                <a:solidFill>
                  <a:srgbClr val="FFFFFF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29" name="TextBox 47"/>
            <p:cNvSpPr txBox="1">
              <a:spLocks noChangeArrowheads="1"/>
            </p:cNvSpPr>
            <p:nvPr/>
          </p:nvSpPr>
          <p:spPr bwMode="auto">
            <a:xfrm>
              <a:off x="2901072" y="885451"/>
              <a:ext cx="3396020" cy="60769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8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摘桃子</a:t>
              </a:r>
              <a:endPara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7" name="TextBox 58"/>
          <p:cNvSpPr txBox="1">
            <a:spLocks noChangeArrowheads="1"/>
          </p:cNvSpPr>
          <p:nvPr/>
        </p:nvSpPr>
        <p:spPr bwMode="auto">
          <a:xfrm>
            <a:off x="2723515" y="3082290"/>
            <a:ext cx="866140" cy="6076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11</a:t>
            </a:r>
            <a:endParaRPr lang="en-US" altLang="zh-CN" sz="28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32" name="TextBox 58"/>
          <p:cNvSpPr txBox="1">
            <a:spLocks noChangeArrowheads="1"/>
          </p:cNvSpPr>
          <p:nvPr/>
        </p:nvSpPr>
        <p:spPr bwMode="auto">
          <a:xfrm>
            <a:off x="5480685" y="3082925"/>
            <a:ext cx="866140" cy="6076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15</a:t>
            </a:r>
            <a:endParaRPr lang="en-US" altLang="zh-CN" sz="28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33" name="TextBox 58"/>
          <p:cNvSpPr txBox="1">
            <a:spLocks noChangeArrowheads="1"/>
          </p:cNvSpPr>
          <p:nvPr/>
        </p:nvSpPr>
        <p:spPr bwMode="auto">
          <a:xfrm>
            <a:off x="2700655" y="3586480"/>
            <a:ext cx="866140" cy="6076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12</a:t>
            </a:r>
            <a:endParaRPr lang="en-US" altLang="zh-CN" sz="28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34" name="TextBox 58"/>
          <p:cNvSpPr txBox="1">
            <a:spLocks noChangeArrowheads="1"/>
          </p:cNvSpPr>
          <p:nvPr/>
        </p:nvSpPr>
        <p:spPr bwMode="auto">
          <a:xfrm>
            <a:off x="2700655" y="4112260"/>
            <a:ext cx="866140" cy="6076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13</a:t>
            </a:r>
            <a:endParaRPr lang="en-US" altLang="zh-CN" sz="28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35" name="TextBox 58"/>
          <p:cNvSpPr txBox="1">
            <a:spLocks noChangeArrowheads="1"/>
          </p:cNvSpPr>
          <p:nvPr/>
        </p:nvSpPr>
        <p:spPr bwMode="auto">
          <a:xfrm>
            <a:off x="2700655" y="4551045"/>
            <a:ext cx="866140" cy="6076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14</a:t>
            </a:r>
            <a:endParaRPr lang="en-US" altLang="zh-CN" sz="28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36" name="TextBox 58"/>
          <p:cNvSpPr txBox="1">
            <a:spLocks noChangeArrowheads="1"/>
          </p:cNvSpPr>
          <p:nvPr/>
        </p:nvSpPr>
        <p:spPr bwMode="auto">
          <a:xfrm>
            <a:off x="5480685" y="3586480"/>
            <a:ext cx="866140" cy="6076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16</a:t>
            </a:r>
            <a:endParaRPr lang="en-US" altLang="zh-CN" sz="28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37" name="TextBox 58"/>
          <p:cNvSpPr txBox="1">
            <a:spLocks noChangeArrowheads="1"/>
          </p:cNvSpPr>
          <p:nvPr/>
        </p:nvSpPr>
        <p:spPr bwMode="auto">
          <a:xfrm>
            <a:off x="5480685" y="4112260"/>
            <a:ext cx="866140" cy="6076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17</a:t>
            </a:r>
            <a:endParaRPr lang="en-US" altLang="zh-CN" sz="28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38" name="TextBox 58"/>
          <p:cNvSpPr txBox="1">
            <a:spLocks noChangeArrowheads="1"/>
          </p:cNvSpPr>
          <p:nvPr/>
        </p:nvSpPr>
        <p:spPr bwMode="auto">
          <a:xfrm>
            <a:off x="5480685" y="4551680"/>
            <a:ext cx="866140" cy="6076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18</a:t>
            </a:r>
            <a:endParaRPr lang="en-US" altLang="zh-CN" sz="28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3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32" grpId="0"/>
      <p:bldP spid="33" grpId="0"/>
      <p:bldP spid="34" grpId="0"/>
      <p:bldP spid="35" grpId="0"/>
      <p:bldP spid="36" grpId="0"/>
      <p:bldP spid="37" grpId="0"/>
      <p:bldP spid="3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图片 3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93140" y="2072640"/>
            <a:ext cx="6903720" cy="4104640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266700" y="703998"/>
            <a:ext cx="2809875" cy="730817"/>
            <a:chOff x="4762500" y="1227873"/>
            <a:chExt cx="3152775" cy="820002"/>
          </a:xfrm>
        </p:grpSpPr>
        <p:sp>
          <p:nvSpPr>
            <p:cNvPr id="3" name="圆角矩形 2"/>
            <p:cNvSpPr/>
            <p:nvPr/>
          </p:nvSpPr>
          <p:spPr>
            <a:xfrm>
              <a:off x="4762500" y="1227873"/>
              <a:ext cx="3152775" cy="820002"/>
            </a:xfrm>
            <a:prstGeom prst="roundRect">
              <a:avLst/>
            </a:prstGeom>
            <a:noFill/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" name="组合 4"/>
            <p:cNvGrpSpPr/>
            <p:nvPr/>
          </p:nvGrpSpPr>
          <p:grpSpPr>
            <a:xfrm rot="0">
              <a:off x="4897451" y="1300979"/>
              <a:ext cx="515326" cy="672163"/>
              <a:chOff x="10325100" y="303213"/>
              <a:chExt cx="912815" cy="1190625"/>
            </a:xfrm>
          </p:grpSpPr>
          <p:sp>
            <p:nvSpPr>
              <p:cNvPr id="7" name="Freeform 43"/>
              <p:cNvSpPr/>
              <p:nvPr/>
            </p:nvSpPr>
            <p:spPr bwMode="auto">
              <a:xfrm>
                <a:off x="10382250" y="360363"/>
                <a:ext cx="855663" cy="455613"/>
              </a:xfrm>
              <a:custGeom>
                <a:avLst/>
                <a:gdLst>
                  <a:gd name="T0" fmla="*/ 301 w 301"/>
                  <a:gd name="T1" fmla="*/ 40 h 160"/>
                  <a:gd name="T2" fmla="*/ 260 w 301"/>
                  <a:gd name="T3" fmla="*/ 0 h 160"/>
                  <a:gd name="T4" fmla="*/ 166 w 301"/>
                  <a:gd name="T5" fmla="*/ 0 h 160"/>
                  <a:gd name="T6" fmla="*/ 41 w 301"/>
                  <a:gd name="T7" fmla="*/ 0 h 160"/>
                  <a:gd name="T8" fmla="*/ 0 w 301"/>
                  <a:gd name="T9" fmla="*/ 40 h 160"/>
                  <a:gd name="T10" fmla="*/ 0 w 301"/>
                  <a:gd name="T11" fmla="*/ 43 h 160"/>
                  <a:gd name="T12" fmla="*/ 0 w 301"/>
                  <a:gd name="T13" fmla="*/ 46 h 160"/>
                  <a:gd name="T14" fmla="*/ 0 w 301"/>
                  <a:gd name="T15" fmla="*/ 47 h 160"/>
                  <a:gd name="T16" fmla="*/ 0 w 301"/>
                  <a:gd name="T17" fmla="*/ 47 h 160"/>
                  <a:gd name="T18" fmla="*/ 41 w 301"/>
                  <a:gd name="T19" fmla="*/ 87 h 160"/>
                  <a:gd name="T20" fmla="*/ 89 w 301"/>
                  <a:gd name="T21" fmla="*/ 87 h 160"/>
                  <a:gd name="T22" fmla="*/ 89 w 301"/>
                  <a:gd name="T23" fmla="*/ 160 h 160"/>
                  <a:gd name="T24" fmla="*/ 301 w 301"/>
                  <a:gd name="T25" fmla="*/ 160 h 160"/>
                  <a:gd name="T26" fmla="*/ 301 w 301"/>
                  <a:gd name="T27" fmla="*/ 4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01" h="160">
                    <a:moveTo>
                      <a:pt x="301" y="40"/>
                    </a:moveTo>
                    <a:cubicBezTo>
                      <a:pt x="300" y="18"/>
                      <a:pt x="282" y="0"/>
                      <a:pt x="260" y="0"/>
                    </a:cubicBezTo>
                    <a:cubicBezTo>
                      <a:pt x="166" y="0"/>
                      <a:pt x="166" y="0"/>
                      <a:pt x="166" y="0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18" y="0"/>
                      <a:pt x="0" y="18"/>
                      <a:pt x="0" y="40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1" y="69"/>
                      <a:pt x="19" y="87"/>
                      <a:pt x="41" y="87"/>
                    </a:cubicBezTo>
                    <a:cubicBezTo>
                      <a:pt x="89" y="87"/>
                      <a:pt x="89" y="87"/>
                      <a:pt x="89" y="87"/>
                    </a:cubicBezTo>
                    <a:cubicBezTo>
                      <a:pt x="89" y="160"/>
                      <a:pt x="89" y="160"/>
                      <a:pt x="89" y="160"/>
                    </a:cubicBezTo>
                    <a:cubicBezTo>
                      <a:pt x="301" y="160"/>
                      <a:pt x="301" y="160"/>
                      <a:pt x="301" y="160"/>
                    </a:cubicBezTo>
                    <a:cubicBezTo>
                      <a:pt x="301" y="40"/>
                      <a:pt x="301" y="40"/>
                      <a:pt x="301" y="40"/>
                    </a:cubicBezTo>
                  </a:path>
                </a:pathLst>
              </a:custGeom>
              <a:solidFill>
                <a:srgbClr val="F9EE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8" name="Freeform 44"/>
              <p:cNvSpPr/>
              <p:nvPr/>
            </p:nvSpPr>
            <p:spPr bwMode="auto">
              <a:xfrm>
                <a:off x="10375900" y="396875"/>
                <a:ext cx="38100" cy="52388"/>
              </a:xfrm>
              <a:custGeom>
                <a:avLst/>
                <a:gdLst>
                  <a:gd name="T0" fmla="*/ 13 w 13"/>
                  <a:gd name="T1" fmla="*/ 0 h 18"/>
                  <a:gd name="T2" fmla="*/ 0 w 13"/>
                  <a:gd name="T3" fmla="*/ 0 h 18"/>
                  <a:gd name="T4" fmla="*/ 0 w 13"/>
                  <a:gd name="T5" fmla="*/ 18 h 18"/>
                  <a:gd name="T6" fmla="*/ 3 w 13"/>
                  <a:gd name="T7" fmla="*/ 18 h 18"/>
                  <a:gd name="T8" fmla="*/ 13 w 13"/>
                  <a:gd name="T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8">
                    <a:moveTo>
                      <a:pt x="1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5" y="11"/>
                      <a:pt x="8" y="5"/>
                      <a:pt x="13" y="0"/>
                    </a:cubicBezTo>
                  </a:path>
                </a:pathLst>
              </a:custGeom>
              <a:solidFill>
                <a:srgbClr val="F9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9" name="Freeform 45"/>
              <p:cNvSpPr/>
              <p:nvPr/>
            </p:nvSpPr>
            <p:spPr bwMode="auto">
              <a:xfrm>
                <a:off x="10385425" y="396875"/>
                <a:ext cx="852488" cy="168275"/>
              </a:xfrm>
              <a:custGeom>
                <a:avLst/>
                <a:gdLst>
                  <a:gd name="T0" fmla="*/ 241 w 300"/>
                  <a:gd name="T1" fmla="*/ 0 h 59"/>
                  <a:gd name="T2" fmla="*/ 239 w 300"/>
                  <a:gd name="T3" fmla="*/ 0 h 59"/>
                  <a:gd name="T4" fmla="*/ 10 w 300"/>
                  <a:gd name="T5" fmla="*/ 0 h 59"/>
                  <a:gd name="T6" fmla="*/ 0 w 300"/>
                  <a:gd name="T7" fmla="*/ 18 h 59"/>
                  <a:gd name="T8" fmla="*/ 259 w 300"/>
                  <a:gd name="T9" fmla="*/ 18 h 59"/>
                  <a:gd name="T10" fmla="*/ 300 w 300"/>
                  <a:gd name="T11" fmla="*/ 59 h 59"/>
                  <a:gd name="T12" fmla="*/ 300 w 300"/>
                  <a:gd name="T13" fmla="*/ 59 h 59"/>
                  <a:gd name="T14" fmla="*/ 241 w 300"/>
                  <a:gd name="T15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00" h="59">
                    <a:moveTo>
                      <a:pt x="241" y="0"/>
                    </a:moveTo>
                    <a:cubicBezTo>
                      <a:pt x="241" y="0"/>
                      <a:pt x="240" y="0"/>
                      <a:pt x="239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5"/>
                      <a:pt x="2" y="11"/>
                      <a:pt x="0" y="18"/>
                    </a:cubicBezTo>
                    <a:cubicBezTo>
                      <a:pt x="259" y="18"/>
                      <a:pt x="259" y="18"/>
                      <a:pt x="259" y="18"/>
                    </a:cubicBezTo>
                    <a:cubicBezTo>
                      <a:pt x="281" y="18"/>
                      <a:pt x="299" y="36"/>
                      <a:pt x="300" y="59"/>
                    </a:cubicBezTo>
                    <a:cubicBezTo>
                      <a:pt x="300" y="59"/>
                      <a:pt x="300" y="59"/>
                      <a:pt x="300" y="59"/>
                    </a:cubicBezTo>
                    <a:cubicBezTo>
                      <a:pt x="300" y="25"/>
                      <a:pt x="297" y="0"/>
                      <a:pt x="241" y="0"/>
                    </a:cubicBezTo>
                  </a:path>
                </a:pathLst>
              </a:cu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0" name="Freeform 46"/>
              <p:cNvSpPr/>
              <p:nvPr/>
            </p:nvSpPr>
            <p:spPr bwMode="auto">
              <a:xfrm>
                <a:off x="10375900" y="496888"/>
                <a:ext cx="23813" cy="53975"/>
              </a:xfrm>
              <a:custGeom>
                <a:avLst/>
                <a:gdLst>
                  <a:gd name="T0" fmla="*/ 2 w 8"/>
                  <a:gd name="T1" fmla="*/ 0 h 19"/>
                  <a:gd name="T2" fmla="*/ 0 w 8"/>
                  <a:gd name="T3" fmla="*/ 0 h 19"/>
                  <a:gd name="T4" fmla="*/ 0 w 8"/>
                  <a:gd name="T5" fmla="*/ 19 h 19"/>
                  <a:gd name="T6" fmla="*/ 8 w 8"/>
                  <a:gd name="T7" fmla="*/ 19 h 19"/>
                  <a:gd name="T8" fmla="*/ 2 w 8"/>
                  <a:gd name="T9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19">
                    <a:moveTo>
                      <a:pt x="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4" y="13"/>
                      <a:pt x="2" y="7"/>
                      <a:pt x="2" y="0"/>
                    </a:cubicBezTo>
                  </a:path>
                </a:pathLst>
              </a:custGeom>
              <a:solidFill>
                <a:srgbClr val="F9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1" name="Freeform 47"/>
              <p:cNvSpPr/>
              <p:nvPr/>
            </p:nvSpPr>
            <p:spPr bwMode="auto">
              <a:xfrm>
                <a:off x="10382250" y="496888"/>
                <a:ext cx="855663" cy="168275"/>
              </a:xfrm>
              <a:custGeom>
                <a:avLst/>
                <a:gdLst>
                  <a:gd name="T0" fmla="*/ 242 w 301"/>
                  <a:gd name="T1" fmla="*/ 0 h 59"/>
                  <a:gd name="T2" fmla="*/ 240 w 301"/>
                  <a:gd name="T3" fmla="*/ 0 h 59"/>
                  <a:gd name="T4" fmla="*/ 0 w 301"/>
                  <a:gd name="T5" fmla="*/ 0 h 59"/>
                  <a:gd name="T6" fmla="*/ 6 w 301"/>
                  <a:gd name="T7" fmla="*/ 19 h 59"/>
                  <a:gd name="T8" fmla="*/ 260 w 301"/>
                  <a:gd name="T9" fmla="*/ 19 h 59"/>
                  <a:gd name="T10" fmla="*/ 301 w 301"/>
                  <a:gd name="T11" fmla="*/ 59 h 59"/>
                  <a:gd name="T12" fmla="*/ 301 w 301"/>
                  <a:gd name="T13" fmla="*/ 59 h 59"/>
                  <a:gd name="T14" fmla="*/ 242 w 301"/>
                  <a:gd name="T15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01" h="59">
                    <a:moveTo>
                      <a:pt x="242" y="0"/>
                    </a:moveTo>
                    <a:cubicBezTo>
                      <a:pt x="242" y="0"/>
                      <a:pt x="241" y="0"/>
                      <a:pt x="24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"/>
                      <a:pt x="2" y="13"/>
                      <a:pt x="6" y="19"/>
                    </a:cubicBezTo>
                    <a:cubicBezTo>
                      <a:pt x="260" y="19"/>
                      <a:pt x="260" y="19"/>
                      <a:pt x="260" y="19"/>
                    </a:cubicBezTo>
                    <a:cubicBezTo>
                      <a:pt x="282" y="19"/>
                      <a:pt x="300" y="37"/>
                      <a:pt x="301" y="59"/>
                    </a:cubicBezTo>
                    <a:cubicBezTo>
                      <a:pt x="301" y="59"/>
                      <a:pt x="301" y="59"/>
                      <a:pt x="301" y="59"/>
                    </a:cubicBezTo>
                    <a:cubicBezTo>
                      <a:pt x="301" y="26"/>
                      <a:pt x="298" y="0"/>
                      <a:pt x="242" y="0"/>
                    </a:cubicBezTo>
                  </a:path>
                </a:pathLst>
              </a:cu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2" name="Freeform 48"/>
              <p:cNvSpPr/>
              <p:nvPr/>
            </p:nvSpPr>
            <p:spPr bwMode="auto">
              <a:xfrm>
                <a:off x="10325102" y="303213"/>
                <a:ext cx="912813" cy="1139824"/>
              </a:xfrm>
              <a:custGeom>
                <a:avLst/>
                <a:gdLst>
                  <a:gd name="T0" fmla="*/ 260 w 321"/>
                  <a:gd name="T1" fmla="*/ 107 h 400"/>
                  <a:gd name="T2" fmla="*/ 260 w 321"/>
                  <a:gd name="T3" fmla="*/ 107 h 400"/>
                  <a:gd name="T4" fmla="*/ 195 w 321"/>
                  <a:gd name="T5" fmla="*/ 107 h 400"/>
                  <a:gd name="T6" fmla="*/ 61 w 321"/>
                  <a:gd name="T7" fmla="*/ 107 h 400"/>
                  <a:gd name="T8" fmla="*/ 20 w 321"/>
                  <a:gd name="T9" fmla="*/ 67 h 400"/>
                  <a:gd name="T10" fmla="*/ 20 w 321"/>
                  <a:gd name="T11" fmla="*/ 67 h 400"/>
                  <a:gd name="T12" fmla="*/ 20 w 321"/>
                  <a:gd name="T13" fmla="*/ 66 h 400"/>
                  <a:gd name="T14" fmla="*/ 20 w 321"/>
                  <a:gd name="T15" fmla="*/ 63 h 400"/>
                  <a:gd name="T16" fmla="*/ 20 w 321"/>
                  <a:gd name="T17" fmla="*/ 60 h 400"/>
                  <a:gd name="T18" fmla="*/ 61 w 321"/>
                  <a:gd name="T19" fmla="*/ 20 h 400"/>
                  <a:gd name="T20" fmla="*/ 186 w 321"/>
                  <a:gd name="T21" fmla="*/ 20 h 400"/>
                  <a:gd name="T22" fmla="*/ 280 w 321"/>
                  <a:gd name="T23" fmla="*/ 20 h 400"/>
                  <a:gd name="T24" fmla="*/ 321 w 321"/>
                  <a:gd name="T25" fmla="*/ 60 h 400"/>
                  <a:gd name="T26" fmla="*/ 260 w 321"/>
                  <a:gd name="T27" fmla="*/ 1 h 400"/>
                  <a:gd name="T28" fmla="*/ 61 w 321"/>
                  <a:gd name="T29" fmla="*/ 1 h 400"/>
                  <a:gd name="T30" fmla="*/ 0 w 321"/>
                  <a:gd name="T31" fmla="*/ 62 h 400"/>
                  <a:gd name="T32" fmla="*/ 0 w 321"/>
                  <a:gd name="T33" fmla="*/ 106 h 400"/>
                  <a:gd name="T34" fmla="*/ 0 w 321"/>
                  <a:gd name="T35" fmla="*/ 106 h 400"/>
                  <a:gd name="T36" fmla="*/ 0 w 321"/>
                  <a:gd name="T37" fmla="*/ 339 h 400"/>
                  <a:gd name="T38" fmla="*/ 61 w 321"/>
                  <a:gd name="T39" fmla="*/ 400 h 400"/>
                  <a:gd name="T40" fmla="*/ 260 w 321"/>
                  <a:gd name="T41" fmla="*/ 400 h 400"/>
                  <a:gd name="T42" fmla="*/ 321 w 321"/>
                  <a:gd name="T43" fmla="*/ 339 h 400"/>
                  <a:gd name="T44" fmla="*/ 321 w 321"/>
                  <a:gd name="T45" fmla="*/ 151 h 400"/>
                  <a:gd name="T46" fmla="*/ 260 w 321"/>
                  <a:gd name="T47" fmla="*/ 107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21" h="400">
                    <a:moveTo>
                      <a:pt x="260" y="107"/>
                    </a:moveTo>
                    <a:cubicBezTo>
                      <a:pt x="260" y="107"/>
                      <a:pt x="260" y="107"/>
                      <a:pt x="260" y="107"/>
                    </a:cubicBezTo>
                    <a:cubicBezTo>
                      <a:pt x="195" y="107"/>
                      <a:pt x="195" y="107"/>
                      <a:pt x="195" y="107"/>
                    </a:cubicBezTo>
                    <a:cubicBezTo>
                      <a:pt x="61" y="107"/>
                      <a:pt x="61" y="107"/>
                      <a:pt x="61" y="107"/>
                    </a:cubicBezTo>
                    <a:cubicBezTo>
                      <a:pt x="39" y="107"/>
                      <a:pt x="21" y="89"/>
                      <a:pt x="20" y="67"/>
                    </a:cubicBezTo>
                    <a:cubicBezTo>
                      <a:pt x="20" y="67"/>
                      <a:pt x="20" y="67"/>
                      <a:pt x="20" y="67"/>
                    </a:cubicBezTo>
                    <a:cubicBezTo>
                      <a:pt x="20" y="66"/>
                      <a:pt x="20" y="66"/>
                      <a:pt x="20" y="66"/>
                    </a:cubicBezTo>
                    <a:cubicBezTo>
                      <a:pt x="20" y="63"/>
                      <a:pt x="20" y="63"/>
                      <a:pt x="20" y="63"/>
                    </a:cubicBezTo>
                    <a:cubicBezTo>
                      <a:pt x="20" y="60"/>
                      <a:pt x="20" y="60"/>
                      <a:pt x="20" y="60"/>
                    </a:cubicBezTo>
                    <a:cubicBezTo>
                      <a:pt x="20" y="38"/>
                      <a:pt x="38" y="20"/>
                      <a:pt x="61" y="20"/>
                    </a:cubicBezTo>
                    <a:cubicBezTo>
                      <a:pt x="186" y="20"/>
                      <a:pt x="186" y="20"/>
                      <a:pt x="186" y="20"/>
                    </a:cubicBezTo>
                    <a:cubicBezTo>
                      <a:pt x="280" y="20"/>
                      <a:pt x="280" y="20"/>
                      <a:pt x="280" y="20"/>
                    </a:cubicBezTo>
                    <a:cubicBezTo>
                      <a:pt x="302" y="20"/>
                      <a:pt x="320" y="38"/>
                      <a:pt x="321" y="60"/>
                    </a:cubicBezTo>
                    <a:cubicBezTo>
                      <a:pt x="321" y="26"/>
                      <a:pt x="318" y="0"/>
                      <a:pt x="260" y="1"/>
                    </a:cubicBezTo>
                    <a:cubicBezTo>
                      <a:pt x="61" y="1"/>
                      <a:pt x="61" y="1"/>
                      <a:pt x="61" y="1"/>
                    </a:cubicBezTo>
                    <a:cubicBezTo>
                      <a:pt x="27" y="1"/>
                      <a:pt x="0" y="28"/>
                      <a:pt x="0" y="62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339"/>
                      <a:pt x="0" y="339"/>
                      <a:pt x="0" y="339"/>
                    </a:cubicBezTo>
                    <a:cubicBezTo>
                      <a:pt x="0" y="373"/>
                      <a:pt x="27" y="400"/>
                      <a:pt x="61" y="400"/>
                    </a:cubicBezTo>
                    <a:cubicBezTo>
                      <a:pt x="260" y="400"/>
                      <a:pt x="260" y="400"/>
                      <a:pt x="260" y="400"/>
                    </a:cubicBezTo>
                    <a:cubicBezTo>
                      <a:pt x="294" y="400"/>
                      <a:pt x="321" y="373"/>
                      <a:pt x="321" y="339"/>
                    </a:cubicBezTo>
                    <a:cubicBezTo>
                      <a:pt x="321" y="151"/>
                      <a:pt x="321" y="151"/>
                      <a:pt x="321" y="151"/>
                    </a:cubicBezTo>
                    <a:cubicBezTo>
                      <a:pt x="321" y="117"/>
                      <a:pt x="294" y="107"/>
                      <a:pt x="260" y="107"/>
                    </a:cubicBezTo>
                    <a:close/>
                  </a:path>
                </a:pathLst>
              </a:custGeom>
              <a:solidFill>
                <a:srgbClr val="AA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3" name="Freeform 49"/>
              <p:cNvSpPr/>
              <p:nvPr/>
            </p:nvSpPr>
            <p:spPr bwMode="auto">
              <a:xfrm>
                <a:off x="10325100" y="508000"/>
                <a:ext cx="912813" cy="985838"/>
              </a:xfrm>
              <a:custGeom>
                <a:avLst/>
                <a:gdLst>
                  <a:gd name="T0" fmla="*/ 321 w 321"/>
                  <a:gd name="T1" fmla="*/ 285 h 346"/>
                  <a:gd name="T2" fmla="*/ 260 w 321"/>
                  <a:gd name="T3" fmla="*/ 346 h 346"/>
                  <a:gd name="T4" fmla="*/ 61 w 321"/>
                  <a:gd name="T5" fmla="*/ 346 h 346"/>
                  <a:gd name="T6" fmla="*/ 0 w 321"/>
                  <a:gd name="T7" fmla="*/ 285 h 346"/>
                  <a:gd name="T8" fmla="*/ 0 w 321"/>
                  <a:gd name="T9" fmla="*/ 0 h 346"/>
                  <a:gd name="T10" fmla="*/ 61 w 321"/>
                  <a:gd name="T11" fmla="*/ 53 h 346"/>
                  <a:gd name="T12" fmla="*/ 260 w 321"/>
                  <a:gd name="T13" fmla="*/ 53 h 346"/>
                  <a:gd name="T14" fmla="*/ 321 w 321"/>
                  <a:gd name="T15" fmla="*/ 99 h 346"/>
                  <a:gd name="T16" fmla="*/ 321 w 321"/>
                  <a:gd name="T17" fmla="*/ 285 h 3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1" h="346">
                    <a:moveTo>
                      <a:pt x="321" y="285"/>
                    </a:moveTo>
                    <a:cubicBezTo>
                      <a:pt x="321" y="319"/>
                      <a:pt x="293" y="346"/>
                      <a:pt x="260" y="346"/>
                    </a:cubicBezTo>
                    <a:cubicBezTo>
                      <a:pt x="61" y="346"/>
                      <a:pt x="61" y="346"/>
                      <a:pt x="61" y="346"/>
                    </a:cubicBezTo>
                    <a:cubicBezTo>
                      <a:pt x="27" y="346"/>
                      <a:pt x="0" y="319"/>
                      <a:pt x="0" y="28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3" y="52"/>
                      <a:pt x="61" y="53"/>
                    </a:cubicBezTo>
                    <a:cubicBezTo>
                      <a:pt x="260" y="53"/>
                      <a:pt x="260" y="53"/>
                      <a:pt x="260" y="53"/>
                    </a:cubicBezTo>
                    <a:cubicBezTo>
                      <a:pt x="293" y="53"/>
                      <a:pt x="321" y="66"/>
                      <a:pt x="321" y="99"/>
                    </a:cubicBezTo>
                    <a:lnTo>
                      <a:pt x="321" y="285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4" name="Freeform 53"/>
              <p:cNvSpPr/>
              <p:nvPr/>
            </p:nvSpPr>
            <p:spPr bwMode="auto">
              <a:xfrm>
                <a:off x="10507663" y="496888"/>
                <a:ext cx="133350" cy="111125"/>
              </a:xfrm>
              <a:custGeom>
                <a:avLst/>
                <a:gdLst>
                  <a:gd name="T0" fmla="*/ 84 w 84"/>
                  <a:gd name="T1" fmla="*/ 70 h 70"/>
                  <a:gd name="T2" fmla="*/ 80 w 84"/>
                  <a:gd name="T3" fmla="*/ 0 h 70"/>
                  <a:gd name="T4" fmla="*/ 7 w 84"/>
                  <a:gd name="T5" fmla="*/ 0 h 70"/>
                  <a:gd name="T6" fmla="*/ 0 w 84"/>
                  <a:gd name="T7" fmla="*/ 70 h 70"/>
                  <a:gd name="T8" fmla="*/ 84 w 84"/>
                  <a:gd name="T9" fmla="*/ 7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70">
                    <a:moveTo>
                      <a:pt x="84" y="70"/>
                    </a:moveTo>
                    <a:lnTo>
                      <a:pt x="80" y="0"/>
                    </a:lnTo>
                    <a:lnTo>
                      <a:pt x="7" y="0"/>
                    </a:lnTo>
                    <a:lnTo>
                      <a:pt x="0" y="70"/>
                    </a:lnTo>
                    <a:lnTo>
                      <a:pt x="84" y="70"/>
                    </a:lnTo>
                    <a:close/>
                  </a:path>
                </a:pathLst>
              </a:custGeom>
              <a:solidFill>
                <a:srgbClr val="B700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5" name="Freeform 54"/>
              <p:cNvSpPr/>
              <p:nvPr/>
            </p:nvSpPr>
            <p:spPr bwMode="auto">
              <a:xfrm>
                <a:off x="10507663" y="608013"/>
                <a:ext cx="133350" cy="304800"/>
              </a:xfrm>
              <a:custGeom>
                <a:avLst/>
                <a:gdLst>
                  <a:gd name="T0" fmla="*/ 0 w 84"/>
                  <a:gd name="T1" fmla="*/ 0 h 192"/>
                  <a:gd name="T2" fmla="*/ 0 w 84"/>
                  <a:gd name="T3" fmla="*/ 192 h 192"/>
                  <a:gd name="T4" fmla="*/ 41 w 84"/>
                  <a:gd name="T5" fmla="*/ 163 h 192"/>
                  <a:gd name="T6" fmla="*/ 84 w 84"/>
                  <a:gd name="T7" fmla="*/ 192 h 192"/>
                  <a:gd name="T8" fmla="*/ 84 w 84"/>
                  <a:gd name="T9" fmla="*/ 0 h 192"/>
                  <a:gd name="T10" fmla="*/ 0 w 84"/>
                  <a:gd name="T11" fmla="*/ 0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4" h="192">
                    <a:moveTo>
                      <a:pt x="0" y="0"/>
                    </a:moveTo>
                    <a:lnTo>
                      <a:pt x="0" y="192"/>
                    </a:lnTo>
                    <a:lnTo>
                      <a:pt x="41" y="163"/>
                    </a:lnTo>
                    <a:lnTo>
                      <a:pt x="84" y="192"/>
                    </a:lnTo>
                    <a:lnTo>
                      <a:pt x="8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2D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</p:grpSp>
      </p:grpSp>
      <p:sp>
        <p:nvSpPr>
          <p:cNvPr id="16" name="文本框 15"/>
          <p:cNvSpPr txBox="1"/>
          <p:nvPr/>
        </p:nvSpPr>
        <p:spPr>
          <a:xfrm>
            <a:off x="1079730" y="816279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rgbClr val="DB223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导入</a:t>
            </a:r>
            <a:r>
              <a:rPr lang="zh-CN" altLang="en-US" sz="2800" b="1" dirty="0">
                <a:solidFill>
                  <a:srgbClr val="DB223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新知</a:t>
            </a:r>
            <a:endParaRPr lang="zh-CN" altLang="en-US" sz="2800" b="1" dirty="0">
              <a:solidFill>
                <a:srgbClr val="DB223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1351280" y="2995295"/>
            <a:ext cx="4595495" cy="607695"/>
            <a:chOff x="2794" y="4854"/>
            <a:chExt cx="7594" cy="957"/>
          </a:xfrm>
        </p:grpSpPr>
        <p:sp>
          <p:nvSpPr>
            <p:cNvPr id="83" name="TextBox 58"/>
            <p:cNvSpPr txBox="1">
              <a:spLocks noChangeArrowheads="1"/>
            </p:cNvSpPr>
            <p:nvPr/>
          </p:nvSpPr>
          <p:spPr bwMode="auto">
            <a:xfrm>
              <a:off x="2794" y="4854"/>
              <a:ext cx="7594" cy="95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2800" b="1" dirty="0" smtClean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9+</a:t>
              </a:r>
              <a:r>
                <a:rPr lang="zh-CN" altLang="en-US" sz="2800" b="1" dirty="0" smtClean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（   ）</a:t>
              </a:r>
              <a:r>
                <a:rPr lang="en-US" sz="2800" b="1" dirty="0" smtClean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= 11                </a:t>
              </a:r>
              <a:endParaRPr 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119" y="5026"/>
              <a:ext cx="726" cy="749"/>
            </a:xfrm>
            <a:prstGeom prst="rect">
              <a:avLst/>
            </a:prstGeom>
          </p:spPr>
        </p:pic>
      </p:grpSp>
      <p:grpSp>
        <p:nvGrpSpPr>
          <p:cNvPr id="41" name="组合 40"/>
          <p:cNvGrpSpPr/>
          <p:nvPr/>
        </p:nvGrpSpPr>
        <p:grpSpPr>
          <a:xfrm>
            <a:off x="4570095" y="2995930"/>
            <a:ext cx="4595495" cy="607695"/>
            <a:chOff x="2794" y="4854"/>
            <a:chExt cx="7594" cy="957"/>
          </a:xfrm>
        </p:grpSpPr>
        <p:sp>
          <p:nvSpPr>
            <p:cNvPr id="42" name="TextBox 58"/>
            <p:cNvSpPr txBox="1">
              <a:spLocks noChangeArrowheads="1"/>
            </p:cNvSpPr>
            <p:nvPr/>
          </p:nvSpPr>
          <p:spPr bwMode="auto">
            <a:xfrm>
              <a:off x="2794" y="4854"/>
              <a:ext cx="7594" cy="95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2800" b="1" dirty="0" smtClean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9+</a:t>
              </a:r>
              <a:r>
                <a:rPr lang="zh-CN" altLang="en-US" sz="2800" b="1" dirty="0" smtClean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（   ）</a:t>
              </a:r>
              <a:r>
                <a:rPr lang="en-US" sz="2800" b="1" dirty="0" smtClean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= 12                </a:t>
              </a:r>
              <a:endParaRPr 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43" name="图片 4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119" y="5026"/>
              <a:ext cx="726" cy="749"/>
            </a:xfrm>
            <a:prstGeom prst="rect">
              <a:avLst/>
            </a:prstGeom>
          </p:spPr>
        </p:pic>
      </p:grpSp>
      <p:grpSp>
        <p:nvGrpSpPr>
          <p:cNvPr id="44" name="组合 43"/>
          <p:cNvGrpSpPr/>
          <p:nvPr/>
        </p:nvGrpSpPr>
        <p:grpSpPr>
          <a:xfrm>
            <a:off x="1351280" y="3709035"/>
            <a:ext cx="4595495" cy="607695"/>
            <a:chOff x="2794" y="4854"/>
            <a:chExt cx="7594" cy="957"/>
          </a:xfrm>
        </p:grpSpPr>
        <p:sp>
          <p:nvSpPr>
            <p:cNvPr id="45" name="TextBox 58"/>
            <p:cNvSpPr txBox="1">
              <a:spLocks noChangeArrowheads="1"/>
            </p:cNvSpPr>
            <p:nvPr/>
          </p:nvSpPr>
          <p:spPr bwMode="auto">
            <a:xfrm>
              <a:off x="2794" y="4854"/>
              <a:ext cx="7594" cy="95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2800" b="1" dirty="0" smtClean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9+</a:t>
              </a:r>
              <a:r>
                <a:rPr lang="zh-CN" altLang="en-US" sz="2800" b="1" dirty="0" smtClean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（   ）</a:t>
              </a:r>
              <a:r>
                <a:rPr lang="en-US" sz="2800" b="1" dirty="0" smtClean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= 14                </a:t>
              </a:r>
              <a:endParaRPr 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46" name="图片 4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119" y="5026"/>
              <a:ext cx="726" cy="749"/>
            </a:xfrm>
            <a:prstGeom prst="rect">
              <a:avLst/>
            </a:prstGeom>
          </p:spPr>
        </p:pic>
      </p:grpSp>
      <p:grpSp>
        <p:nvGrpSpPr>
          <p:cNvPr id="48" name="组合 47"/>
          <p:cNvGrpSpPr/>
          <p:nvPr/>
        </p:nvGrpSpPr>
        <p:grpSpPr>
          <a:xfrm>
            <a:off x="4570095" y="3709035"/>
            <a:ext cx="4595495" cy="607695"/>
            <a:chOff x="2794" y="4854"/>
            <a:chExt cx="7594" cy="957"/>
          </a:xfrm>
        </p:grpSpPr>
        <p:sp>
          <p:nvSpPr>
            <p:cNvPr id="49" name="TextBox 58"/>
            <p:cNvSpPr txBox="1">
              <a:spLocks noChangeArrowheads="1"/>
            </p:cNvSpPr>
            <p:nvPr/>
          </p:nvSpPr>
          <p:spPr bwMode="auto">
            <a:xfrm>
              <a:off x="2794" y="4854"/>
              <a:ext cx="7594" cy="95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2800" b="1" dirty="0" smtClean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9+</a:t>
              </a:r>
              <a:r>
                <a:rPr lang="zh-CN" altLang="en-US" sz="2800" b="1" dirty="0" smtClean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（   ）</a:t>
              </a:r>
              <a:r>
                <a:rPr lang="en-US" sz="2800" b="1" dirty="0" smtClean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= 18                </a:t>
              </a:r>
              <a:endParaRPr 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50" name="图片 4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119" y="5026"/>
              <a:ext cx="726" cy="749"/>
            </a:xfrm>
            <a:prstGeom prst="rect">
              <a:avLst/>
            </a:prstGeom>
          </p:spPr>
        </p:pic>
      </p:grpSp>
      <p:grpSp>
        <p:nvGrpSpPr>
          <p:cNvPr id="51" name="组合 50"/>
          <p:cNvGrpSpPr/>
          <p:nvPr/>
        </p:nvGrpSpPr>
        <p:grpSpPr>
          <a:xfrm>
            <a:off x="1351280" y="4316730"/>
            <a:ext cx="4595495" cy="607695"/>
            <a:chOff x="2794" y="4854"/>
            <a:chExt cx="7594" cy="957"/>
          </a:xfrm>
        </p:grpSpPr>
        <p:sp>
          <p:nvSpPr>
            <p:cNvPr id="52" name="TextBox 58"/>
            <p:cNvSpPr txBox="1">
              <a:spLocks noChangeArrowheads="1"/>
            </p:cNvSpPr>
            <p:nvPr/>
          </p:nvSpPr>
          <p:spPr bwMode="auto">
            <a:xfrm>
              <a:off x="2794" y="4854"/>
              <a:ext cx="7594" cy="95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2800" b="1" dirty="0" smtClean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9+</a:t>
              </a:r>
              <a:r>
                <a:rPr lang="zh-CN" altLang="en-US" sz="2800" b="1" dirty="0" smtClean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（   ）</a:t>
              </a:r>
              <a:r>
                <a:rPr lang="en-US" sz="2800" b="1" dirty="0" smtClean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= 15                </a:t>
              </a:r>
              <a:endParaRPr 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53" name="图片 5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119" y="5026"/>
              <a:ext cx="726" cy="749"/>
            </a:xfrm>
            <a:prstGeom prst="rect">
              <a:avLst/>
            </a:prstGeom>
          </p:spPr>
        </p:pic>
      </p:grpSp>
      <p:grpSp>
        <p:nvGrpSpPr>
          <p:cNvPr id="55" name="组合 54"/>
          <p:cNvGrpSpPr/>
          <p:nvPr/>
        </p:nvGrpSpPr>
        <p:grpSpPr>
          <a:xfrm>
            <a:off x="4570095" y="4425950"/>
            <a:ext cx="4595495" cy="607695"/>
            <a:chOff x="2794" y="4854"/>
            <a:chExt cx="7594" cy="957"/>
          </a:xfrm>
        </p:grpSpPr>
        <p:sp>
          <p:nvSpPr>
            <p:cNvPr id="56" name="TextBox 58"/>
            <p:cNvSpPr txBox="1">
              <a:spLocks noChangeArrowheads="1"/>
            </p:cNvSpPr>
            <p:nvPr/>
          </p:nvSpPr>
          <p:spPr bwMode="auto">
            <a:xfrm>
              <a:off x="2794" y="4854"/>
              <a:ext cx="7594" cy="95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2800" b="1" dirty="0" smtClean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9+</a:t>
              </a:r>
              <a:r>
                <a:rPr lang="zh-CN" altLang="en-US" sz="2800" b="1" dirty="0" smtClean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（   ）</a:t>
              </a:r>
              <a:r>
                <a:rPr lang="en-US" sz="2800" b="1" dirty="0" smtClean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= 13                </a:t>
              </a:r>
              <a:endParaRPr 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57" name="图片 5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119" y="5026"/>
              <a:ext cx="726" cy="749"/>
            </a:xfrm>
            <a:prstGeom prst="rect">
              <a:avLst/>
            </a:prstGeom>
          </p:spPr>
        </p:pic>
      </p:grpSp>
      <p:grpSp>
        <p:nvGrpSpPr>
          <p:cNvPr id="58" name="组合 57"/>
          <p:cNvGrpSpPr/>
          <p:nvPr/>
        </p:nvGrpSpPr>
        <p:grpSpPr>
          <a:xfrm>
            <a:off x="1351280" y="5031105"/>
            <a:ext cx="4595495" cy="607695"/>
            <a:chOff x="2794" y="4854"/>
            <a:chExt cx="7594" cy="957"/>
          </a:xfrm>
        </p:grpSpPr>
        <p:sp>
          <p:nvSpPr>
            <p:cNvPr id="59" name="TextBox 58"/>
            <p:cNvSpPr txBox="1">
              <a:spLocks noChangeArrowheads="1"/>
            </p:cNvSpPr>
            <p:nvPr/>
          </p:nvSpPr>
          <p:spPr bwMode="auto">
            <a:xfrm>
              <a:off x="2794" y="4854"/>
              <a:ext cx="7594" cy="95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2800" b="1" dirty="0" smtClean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9+</a:t>
              </a:r>
              <a:r>
                <a:rPr lang="zh-CN" altLang="en-US" sz="2800" b="1" dirty="0" smtClean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（   ）</a:t>
              </a:r>
              <a:r>
                <a:rPr lang="en-US" sz="2800" b="1" dirty="0" smtClean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= 17                </a:t>
              </a:r>
              <a:endParaRPr 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60" name="图片 5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119" y="5026"/>
              <a:ext cx="726" cy="749"/>
            </a:xfrm>
            <a:prstGeom prst="rect">
              <a:avLst/>
            </a:prstGeom>
          </p:spPr>
        </p:pic>
      </p:grpSp>
      <p:grpSp>
        <p:nvGrpSpPr>
          <p:cNvPr id="61" name="组合 60"/>
          <p:cNvGrpSpPr/>
          <p:nvPr/>
        </p:nvGrpSpPr>
        <p:grpSpPr>
          <a:xfrm>
            <a:off x="4570095" y="5033645"/>
            <a:ext cx="4595495" cy="607695"/>
            <a:chOff x="2794" y="4854"/>
            <a:chExt cx="7594" cy="957"/>
          </a:xfrm>
        </p:grpSpPr>
        <p:sp>
          <p:nvSpPr>
            <p:cNvPr id="62" name="TextBox 58"/>
            <p:cNvSpPr txBox="1">
              <a:spLocks noChangeArrowheads="1"/>
            </p:cNvSpPr>
            <p:nvPr/>
          </p:nvSpPr>
          <p:spPr bwMode="auto">
            <a:xfrm>
              <a:off x="2794" y="4854"/>
              <a:ext cx="7594" cy="95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2800" b="1" dirty="0" smtClean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9+</a:t>
              </a:r>
              <a:r>
                <a:rPr lang="zh-CN" altLang="en-US" sz="2800" b="1" dirty="0" smtClean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（   ）</a:t>
              </a:r>
              <a:r>
                <a:rPr lang="en-US" sz="2800" b="1" dirty="0" smtClean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= 16                </a:t>
              </a:r>
              <a:endParaRPr 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63" name="图片 6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119" y="5026"/>
              <a:ext cx="726" cy="749"/>
            </a:xfrm>
            <a:prstGeom prst="rect">
              <a:avLst/>
            </a:prstGeom>
          </p:spPr>
        </p:pic>
      </p:grpSp>
      <p:grpSp>
        <p:nvGrpSpPr>
          <p:cNvPr id="65" name="组合 64"/>
          <p:cNvGrpSpPr/>
          <p:nvPr/>
        </p:nvGrpSpPr>
        <p:grpSpPr>
          <a:xfrm>
            <a:off x="3265170" y="1025526"/>
            <a:ext cx="3967312" cy="763270"/>
            <a:chOff x="3918" y="3201"/>
            <a:chExt cx="4294" cy="2137"/>
          </a:xfrm>
        </p:grpSpPr>
        <p:sp>
          <p:nvSpPr>
            <p:cNvPr id="66" name="圆角矩形标注 65"/>
            <p:cNvSpPr/>
            <p:nvPr/>
          </p:nvSpPr>
          <p:spPr>
            <a:xfrm>
              <a:off x="3918" y="3201"/>
              <a:ext cx="4277" cy="2137"/>
            </a:xfrm>
            <a:prstGeom prst="wedgeRoundRectCallout">
              <a:avLst>
                <a:gd name="adj1" fmla="val 55922"/>
                <a:gd name="adj2" fmla="val -582"/>
                <a:gd name="adj3" fmla="val 16667"/>
              </a:avLst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文本框 66"/>
            <p:cNvSpPr txBox="1"/>
            <p:nvPr/>
          </p:nvSpPr>
          <p:spPr>
            <a:xfrm>
              <a:off x="3967" y="3560"/>
              <a:ext cx="4245" cy="14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现在</a:t>
              </a:r>
              <a:r>
                <a:rPr lang="zh-CN" altLang="en-US" sz="2800" b="1" dirty="0" smtClean="0"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这些桃子怎么摘呢？</a:t>
              </a:r>
              <a:endPara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68" name="图片 67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3895" b="74316" l="38051" r="64486">
                        <a14:foregroundMark x1="53004" y1="61053" x2="46729" y2="63684"/>
                        <a14:foregroundMark x1="39386" y1="66526" x2="42056" y2="70947"/>
                        <a14:foregroundMark x1="48598" y1="70526" x2="59947" y2="71263"/>
                        <a14:foregroundMark x1="53939" y1="72421" x2="57276" y2="72632"/>
                        <a14:foregroundMark x1="50601" y1="72421" x2="53939" y2="737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5129" t="51621" r="34068" b="25227"/>
          <a:stretch>
            <a:fillRect/>
          </a:stretch>
        </p:blipFill>
        <p:spPr>
          <a:xfrm rot="1690069">
            <a:off x="7371715" y="534035"/>
            <a:ext cx="1783715" cy="17456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74955" y="709713"/>
            <a:ext cx="2809875" cy="730817"/>
            <a:chOff x="4762500" y="1227873"/>
            <a:chExt cx="3152775" cy="820002"/>
          </a:xfrm>
        </p:grpSpPr>
        <p:sp>
          <p:nvSpPr>
            <p:cNvPr id="3" name="圆角矩形 2"/>
            <p:cNvSpPr/>
            <p:nvPr/>
          </p:nvSpPr>
          <p:spPr>
            <a:xfrm>
              <a:off x="4762500" y="1227873"/>
              <a:ext cx="3152775" cy="820002"/>
            </a:xfrm>
            <a:prstGeom prst="roundRect">
              <a:avLst/>
            </a:prstGeom>
            <a:noFill/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" name="组合 4"/>
            <p:cNvGrpSpPr/>
            <p:nvPr/>
          </p:nvGrpSpPr>
          <p:grpSpPr>
            <a:xfrm rot="0">
              <a:off x="4897451" y="1300979"/>
              <a:ext cx="515326" cy="672163"/>
              <a:chOff x="10325100" y="303213"/>
              <a:chExt cx="912815" cy="1190625"/>
            </a:xfrm>
          </p:grpSpPr>
          <p:sp>
            <p:nvSpPr>
              <p:cNvPr id="7" name="Freeform 43"/>
              <p:cNvSpPr/>
              <p:nvPr/>
            </p:nvSpPr>
            <p:spPr bwMode="auto">
              <a:xfrm>
                <a:off x="10382250" y="360363"/>
                <a:ext cx="855663" cy="455613"/>
              </a:xfrm>
              <a:custGeom>
                <a:avLst/>
                <a:gdLst>
                  <a:gd name="T0" fmla="*/ 301 w 301"/>
                  <a:gd name="T1" fmla="*/ 40 h 160"/>
                  <a:gd name="T2" fmla="*/ 260 w 301"/>
                  <a:gd name="T3" fmla="*/ 0 h 160"/>
                  <a:gd name="T4" fmla="*/ 166 w 301"/>
                  <a:gd name="T5" fmla="*/ 0 h 160"/>
                  <a:gd name="T6" fmla="*/ 41 w 301"/>
                  <a:gd name="T7" fmla="*/ 0 h 160"/>
                  <a:gd name="T8" fmla="*/ 0 w 301"/>
                  <a:gd name="T9" fmla="*/ 40 h 160"/>
                  <a:gd name="T10" fmla="*/ 0 w 301"/>
                  <a:gd name="T11" fmla="*/ 43 h 160"/>
                  <a:gd name="T12" fmla="*/ 0 w 301"/>
                  <a:gd name="T13" fmla="*/ 46 h 160"/>
                  <a:gd name="T14" fmla="*/ 0 w 301"/>
                  <a:gd name="T15" fmla="*/ 47 h 160"/>
                  <a:gd name="T16" fmla="*/ 0 w 301"/>
                  <a:gd name="T17" fmla="*/ 47 h 160"/>
                  <a:gd name="T18" fmla="*/ 41 w 301"/>
                  <a:gd name="T19" fmla="*/ 87 h 160"/>
                  <a:gd name="T20" fmla="*/ 89 w 301"/>
                  <a:gd name="T21" fmla="*/ 87 h 160"/>
                  <a:gd name="T22" fmla="*/ 89 w 301"/>
                  <a:gd name="T23" fmla="*/ 160 h 160"/>
                  <a:gd name="T24" fmla="*/ 301 w 301"/>
                  <a:gd name="T25" fmla="*/ 160 h 160"/>
                  <a:gd name="T26" fmla="*/ 301 w 301"/>
                  <a:gd name="T27" fmla="*/ 4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01" h="160">
                    <a:moveTo>
                      <a:pt x="301" y="40"/>
                    </a:moveTo>
                    <a:cubicBezTo>
                      <a:pt x="300" y="18"/>
                      <a:pt x="282" y="0"/>
                      <a:pt x="260" y="0"/>
                    </a:cubicBezTo>
                    <a:cubicBezTo>
                      <a:pt x="166" y="0"/>
                      <a:pt x="166" y="0"/>
                      <a:pt x="166" y="0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18" y="0"/>
                      <a:pt x="0" y="18"/>
                      <a:pt x="0" y="40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1" y="69"/>
                      <a:pt x="19" y="87"/>
                      <a:pt x="41" y="87"/>
                    </a:cubicBezTo>
                    <a:cubicBezTo>
                      <a:pt x="89" y="87"/>
                      <a:pt x="89" y="87"/>
                      <a:pt x="89" y="87"/>
                    </a:cubicBezTo>
                    <a:cubicBezTo>
                      <a:pt x="89" y="160"/>
                      <a:pt x="89" y="160"/>
                      <a:pt x="89" y="160"/>
                    </a:cubicBezTo>
                    <a:cubicBezTo>
                      <a:pt x="301" y="160"/>
                      <a:pt x="301" y="160"/>
                      <a:pt x="301" y="160"/>
                    </a:cubicBezTo>
                    <a:cubicBezTo>
                      <a:pt x="301" y="40"/>
                      <a:pt x="301" y="40"/>
                      <a:pt x="301" y="40"/>
                    </a:cubicBezTo>
                  </a:path>
                </a:pathLst>
              </a:custGeom>
              <a:solidFill>
                <a:srgbClr val="F9EE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8" name="Freeform 44"/>
              <p:cNvSpPr/>
              <p:nvPr/>
            </p:nvSpPr>
            <p:spPr bwMode="auto">
              <a:xfrm>
                <a:off x="10375900" y="396875"/>
                <a:ext cx="38100" cy="52388"/>
              </a:xfrm>
              <a:custGeom>
                <a:avLst/>
                <a:gdLst>
                  <a:gd name="T0" fmla="*/ 13 w 13"/>
                  <a:gd name="T1" fmla="*/ 0 h 18"/>
                  <a:gd name="T2" fmla="*/ 0 w 13"/>
                  <a:gd name="T3" fmla="*/ 0 h 18"/>
                  <a:gd name="T4" fmla="*/ 0 w 13"/>
                  <a:gd name="T5" fmla="*/ 18 h 18"/>
                  <a:gd name="T6" fmla="*/ 3 w 13"/>
                  <a:gd name="T7" fmla="*/ 18 h 18"/>
                  <a:gd name="T8" fmla="*/ 13 w 13"/>
                  <a:gd name="T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8">
                    <a:moveTo>
                      <a:pt x="1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5" y="11"/>
                      <a:pt x="8" y="5"/>
                      <a:pt x="13" y="0"/>
                    </a:cubicBezTo>
                  </a:path>
                </a:pathLst>
              </a:custGeom>
              <a:solidFill>
                <a:srgbClr val="F9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9" name="Freeform 45"/>
              <p:cNvSpPr/>
              <p:nvPr/>
            </p:nvSpPr>
            <p:spPr bwMode="auto">
              <a:xfrm>
                <a:off x="10385425" y="396875"/>
                <a:ext cx="852488" cy="168275"/>
              </a:xfrm>
              <a:custGeom>
                <a:avLst/>
                <a:gdLst>
                  <a:gd name="T0" fmla="*/ 241 w 300"/>
                  <a:gd name="T1" fmla="*/ 0 h 59"/>
                  <a:gd name="T2" fmla="*/ 239 w 300"/>
                  <a:gd name="T3" fmla="*/ 0 h 59"/>
                  <a:gd name="T4" fmla="*/ 10 w 300"/>
                  <a:gd name="T5" fmla="*/ 0 h 59"/>
                  <a:gd name="T6" fmla="*/ 0 w 300"/>
                  <a:gd name="T7" fmla="*/ 18 h 59"/>
                  <a:gd name="T8" fmla="*/ 259 w 300"/>
                  <a:gd name="T9" fmla="*/ 18 h 59"/>
                  <a:gd name="T10" fmla="*/ 300 w 300"/>
                  <a:gd name="T11" fmla="*/ 59 h 59"/>
                  <a:gd name="T12" fmla="*/ 300 w 300"/>
                  <a:gd name="T13" fmla="*/ 59 h 59"/>
                  <a:gd name="T14" fmla="*/ 241 w 300"/>
                  <a:gd name="T15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00" h="59">
                    <a:moveTo>
                      <a:pt x="241" y="0"/>
                    </a:moveTo>
                    <a:cubicBezTo>
                      <a:pt x="241" y="0"/>
                      <a:pt x="240" y="0"/>
                      <a:pt x="239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5"/>
                      <a:pt x="2" y="11"/>
                      <a:pt x="0" y="18"/>
                    </a:cubicBezTo>
                    <a:cubicBezTo>
                      <a:pt x="259" y="18"/>
                      <a:pt x="259" y="18"/>
                      <a:pt x="259" y="18"/>
                    </a:cubicBezTo>
                    <a:cubicBezTo>
                      <a:pt x="281" y="18"/>
                      <a:pt x="299" y="36"/>
                      <a:pt x="300" y="59"/>
                    </a:cubicBezTo>
                    <a:cubicBezTo>
                      <a:pt x="300" y="59"/>
                      <a:pt x="300" y="59"/>
                      <a:pt x="300" y="59"/>
                    </a:cubicBezTo>
                    <a:cubicBezTo>
                      <a:pt x="300" y="25"/>
                      <a:pt x="297" y="0"/>
                      <a:pt x="241" y="0"/>
                    </a:cubicBezTo>
                  </a:path>
                </a:pathLst>
              </a:cu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0" name="Freeform 46"/>
              <p:cNvSpPr/>
              <p:nvPr/>
            </p:nvSpPr>
            <p:spPr bwMode="auto">
              <a:xfrm>
                <a:off x="10375900" y="496888"/>
                <a:ext cx="23813" cy="53975"/>
              </a:xfrm>
              <a:custGeom>
                <a:avLst/>
                <a:gdLst>
                  <a:gd name="T0" fmla="*/ 2 w 8"/>
                  <a:gd name="T1" fmla="*/ 0 h 19"/>
                  <a:gd name="T2" fmla="*/ 0 w 8"/>
                  <a:gd name="T3" fmla="*/ 0 h 19"/>
                  <a:gd name="T4" fmla="*/ 0 w 8"/>
                  <a:gd name="T5" fmla="*/ 19 h 19"/>
                  <a:gd name="T6" fmla="*/ 8 w 8"/>
                  <a:gd name="T7" fmla="*/ 19 h 19"/>
                  <a:gd name="T8" fmla="*/ 2 w 8"/>
                  <a:gd name="T9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19">
                    <a:moveTo>
                      <a:pt x="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4" y="13"/>
                      <a:pt x="2" y="7"/>
                      <a:pt x="2" y="0"/>
                    </a:cubicBezTo>
                  </a:path>
                </a:pathLst>
              </a:custGeom>
              <a:solidFill>
                <a:srgbClr val="F9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1" name="Freeform 47"/>
              <p:cNvSpPr/>
              <p:nvPr/>
            </p:nvSpPr>
            <p:spPr bwMode="auto">
              <a:xfrm>
                <a:off x="10382250" y="496888"/>
                <a:ext cx="855663" cy="168275"/>
              </a:xfrm>
              <a:custGeom>
                <a:avLst/>
                <a:gdLst>
                  <a:gd name="T0" fmla="*/ 242 w 301"/>
                  <a:gd name="T1" fmla="*/ 0 h 59"/>
                  <a:gd name="T2" fmla="*/ 240 w 301"/>
                  <a:gd name="T3" fmla="*/ 0 h 59"/>
                  <a:gd name="T4" fmla="*/ 0 w 301"/>
                  <a:gd name="T5" fmla="*/ 0 h 59"/>
                  <a:gd name="T6" fmla="*/ 6 w 301"/>
                  <a:gd name="T7" fmla="*/ 19 h 59"/>
                  <a:gd name="T8" fmla="*/ 260 w 301"/>
                  <a:gd name="T9" fmla="*/ 19 h 59"/>
                  <a:gd name="T10" fmla="*/ 301 w 301"/>
                  <a:gd name="T11" fmla="*/ 59 h 59"/>
                  <a:gd name="T12" fmla="*/ 301 w 301"/>
                  <a:gd name="T13" fmla="*/ 59 h 59"/>
                  <a:gd name="T14" fmla="*/ 242 w 301"/>
                  <a:gd name="T15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01" h="59">
                    <a:moveTo>
                      <a:pt x="242" y="0"/>
                    </a:moveTo>
                    <a:cubicBezTo>
                      <a:pt x="242" y="0"/>
                      <a:pt x="241" y="0"/>
                      <a:pt x="24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"/>
                      <a:pt x="2" y="13"/>
                      <a:pt x="6" y="19"/>
                    </a:cubicBezTo>
                    <a:cubicBezTo>
                      <a:pt x="260" y="19"/>
                      <a:pt x="260" y="19"/>
                      <a:pt x="260" y="19"/>
                    </a:cubicBezTo>
                    <a:cubicBezTo>
                      <a:pt x="282" y="19"/>
                      <a:pt x="300" y="37"/>
                      <a:pt x="301" y="59"/>
                    </a:cubicBezTo>
                    <a:cubicBezTo>
                      <a:pt x="301" y="59"/>
                      <a:pt x="301" y="59"/>
                      <a:pt x="301" y="59"/>
                    </a:cubicBezTo>
                    <a:cubicBezTo>
                      <a:pt x="301" y="26"/>
                      <a:pt x="298" y="0"/>
                      <a:pt x="242" y="0"/>
                    </a:cubicBezTo>
                  </a:path>
                </a:pathLst>
              </a:cu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2" name="Freeform 48"/>
              <p:cNvSpPr/>
              <p:nvPr/>
            </p:nvSpPr>
            <p:spPr bwMode="auto">
              <a:xfrm>
                <a:off x="10325102" y="303213"/>
                <a:ext cx="912813" cy="1139824"/>
              </a:xfrm>
              <a:custGeom>
                <a:avLst/>
                <a:gdLst>
                  <a:gd name="T0" fmla="*/ 260 w 321"/>
                  <a:gd name="T1" fmla="*/ 107 h 400"/>
                  <a:gd name="T2" fmla="*/ 260 w 321"/>
                  <a:gd name="T3" fmla="*/ 107 h 400"/>
                  <a:gd name="T4" fmla="*/ 195 w 321"/>
                  <a:gd name="T5" fmla="*/ 107 h 400"/>
                  <a:gd name="T6" fmla="*/ 61 w 321"/>
                  <a:gd name="T7" fmla="*/ 107 h 400"/>
                  <a:gd name="T8" fmla="*/ 20 w 321"/>
                  <a:gd name="T9" fmla="*/ 67 h 400"/>
                  <a:gd name="T10" fmla="*/ 20 w 321"/>
                  <a:gd name="T11" fmla="*/ 67 h 400"/>
                  <a:gd name="T12" fmla="*/ 20 w 321"/>
                  <a:gd name="T13" fmla="*/ 66 h 400"/>
                  <a:gd name="T14" fmla="*/ 20 w 321"/>
                  <a:gd name="T15" fmla="*/ 63 h 400"/>
                  <a:gd name="T16" fmla="*/ 20 w 321"/>
                  <a:gd name="T17" fmla="*/ 60 h 400"/>
                  <a:gd name="T18" fmla="*/ 61 w 321"/>
                  <a:gd name="T19" fmla="*/ 20 h 400"/>
                  <a:gd name="T20" fmla="*/ 186 w 321"/>
                  <a:gd name="T21" fmla="*/ 20 h 400"/>
                  <a:gd name="T22" fmla="*/ 280 w 321"/>
                  <a:gd name="T23" fmla="*/ 20 h 400"/>
                  <a:gd name="T24" fmla="*/ 321 w 321"/>
                  <a:gd name="T25" fmla="*/ 60 h 400"/>
                  <a:gd name="T26" fmla="*/ 260 w 321"/>
                  <a:gd name="T27" fmla="*/ 1 h 400"/>
                  <a:gd name="T28" fmla="*/ 61 w 321"/>
                  <a:gd name="T29" fmla="*/ 1 h 400"/>
                  <a:gd name="T30" fmla="*/ 0 w 321"/>
                  <a:gd name="T31" fmla="*/ 62 h 400"/>
                  <a:gd name="T32" fmla="*/ 0 w 321"/>
                  <a:gd name="T33" fmla="*/ 106 h 400"/>
                  <a:gd name="T34" fmla="*/ 0 w 321"/>
                  <a:gd name="T35" fmla="*/ 106 h 400"/>
                  <a:gd name="T36" fmla="*/ 0 w 321"/>
                  <a:gd name="T37" fmla="*/ 339 h 400"/>
                  <a:gd name="T38" fmla="*/ 61 w 321"/>
                  <a:gd name="T39" fmla="*/ 400 h 400"/>
                  <a:gd name="T40" fmla="*/ 260 w 321"/>
                  <a:gd name="T41" fmla="*/ 400 h 400"/>
                  <a:gd name="T42" fmla="*/ 321 w 321"/>
                  <a:gd name="T43" fmla="*/ 339 h 400"/>
                  <a:gd name="T44" fmla="*/ 321 w 321"/>
                  <a:gd name="T45" fmla="*/ 151 h 400"/>
                  <a:gd name="T46" fmla="*/ 260 w 321"/>
                  <a:gd name="T47" fmla="*/ 107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21" h="400">
                    <a:moveTo>
                      <a:pt x="260" y="107"/>
                    </a:moveTo>
                    <a:cubicBezTo>
                      <a:pt x="260" y="107"/>
                      <a:pt x="260" y="107"/>
                      <a:pt x="260" y="107"/>
                    </a:cubicBezTo>
                    <a:cubicBezTo>
                      <a:pt x="195" y="107"/>
                      <a:pt x="195" y="107"/>
                      <a:pt x="195" y="107"/>
                    </a:cubicBezTo>
                    <a:cubicBezTo>
                      <a:pt x="61" y="107"/>
                      <a:pt x="61" y="107"/>
                      <a:pt x="61" y="107"/>
                    </a:cubicBezTo>
                    <a:cubicBezTo>
                      <a:pt x="39" y="107"/>
                      <a:pt x="21" y="89"/>
                      <a:pt x="20" y="67"/>
                    </a:cubicBezTo>
                    <a:cubicBezTo>
                      <a:pt x="20" y="67"/>
                      <a:pt x="20" y="67"/>
                      <a:pt x="20" y="67"/>
                    </a:cubicBezTo>
                    <a:cubicBezTo>
                      <a:pt x="20" y="66"/>
                      <a:pt x="20" y="66"/>
                      <a:pt x="20" y="66"/>
                    </a:cubicBezTo>
                    <a:cubicBezTo>
                      <a:pt x="20" y="63"/>
                      <a:pt x="20" y="63"/>
                      <a:pt x="20" y="63"/>
                    </a:cubicBezTo>
                    <a:cubicBezTo>
                      <a:pt x="20" y="60"/>
                      <a:pt x="20" y="60"/>
                      <a:pt x="20" y="60"/>
                    </a:cubicBezTo>
                    <a:cubicBezTo>
                      <a:pt x="20" y="38"/>
                      <a:pt x="38" y="20"/>
                      <a:pt x="61" y="20"/>
                    </a:cubicBezTo>
                    <a:cubicBezTo>
                      <a:pt x="186" y="20"/>
                      <a:pt x="186" y="20"/>
                      <a:pt x="186" y="20"/>
                    </a:cubicBezTo>
                    <a:cubicBezTo>
                      <a:pt x="280" y="20"/>
                      <a:pt x="280" y="20"/>
                      <a:pt x="280" y="20"/>
                    </a:cubicBezTo>
                    <a:cubicBezTo>
                      <a:pt x="302" y="20"/>
                      <a:pt x="320" y="38"/>
                      <a:pt x="321" y="60"/>
                    </a:cubicBezTo>
                    <a:cubicBezTo>
                      <a:pt x="321" y="26"/>
                      <a:pt x="318" y="0"/>
                      <a:pt x="260" y="1"/>
                    </a:cubicBezTo>
                    <a:cubicBezTo>
                      <a:pt x="61" y="1"/>
                      <a:pt x="61" y="1"/>
                      <a:pt x="61" y="1"/>
                    </a:cubicBezTo>
                    <a:cubicBezTo>
                      <a:pt x="27" y="1"/>
                      <a:pt x="0" y="28"/>
                      <a:pt x="0" y="62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339"/>
                      <a:pt x="0" y="339"/>
                      <a:pt x="0" y="339"/>
                    </a:cubicBezTo>
                    <a:cubicBezTo>
                      <a:pt x="0" y="373"/>
                      <a:pt x="27" y="400"/>
                      <a:pt x="61" y="400"/>
                    </a:cubicBezTo>
                    <a:cubicBezTo>
                      <a:pt x="260" y="400"/>
                      <a:pt x="260" y="400"/>
                      <a:pt x="260" y="400"/>
                    </a:cubicBezTo>
                    <a:cubicBezTo>
                      <a:pt x="294" y="400"/>
                      <a:pt x="321" y="373"/>
                      <a:pt x="321" y="339"/>
                    </a:cubicBezTo>
                    <a:cubicBezTo>
                      <a:pt x="321" y="151"/>
                      <a:pt x="321" y="151"/>
                      <a:pt x="321" y="151"/>
                    </a:cubicBezTo>
                    <a:cubicBezTo>
                      <a:pt x="321" y="117"/>
                      <a:pt x="294" y="107"/>
                      <a:pt x="260" y="107"/>
                    </a:cubicBezTo>
                    <a:close/>
                  </a:path>
                </a:pathLst>
              </a:custGeom>
              <a:solidFill>
                <a:srgbClr val="AA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3" name="Freeform 49"/>
              <p:cNvSpPr/>
              <p:nvPr/>
            </p:nvSpPr>
            <p:spPr bwMode="auto">
              <a:xfrm>
                <a:off x="10325100" y="508000"/>
                <a:ext cx="912813" cy="985838"/>
              </a:xfrm>
              <a:custGeom>
                <a:avLst/>
                <a:gdLst>
                  <a:gd name="T0" fmla="*/ 321 w 321"/>
                  <a:gd name="T1" fmla="*/ 285 h 346"/>
                  <a:gd name="T2" fmla="*/ 260 w 321"/>
                  <a:gd name="T3" fmla="*/ 346 h 346"/>
                  <a:gd name="T4" fmla="*/ 61 w 321"/>
                  <a:gd name="T5" fmla="*/ 346 h 346"/>
                  <a:gd name="T6" fmla="*/ 0 w 321"/>
                  <a:gd name="T7" fmla="*/ 285 h 346"/>
                  <a:gd name="T8" fmla="*/ 0 w 321"/>
                  <a:gd name="T9" fmla="*/ 0 h 346"/>
                  <a:gd name="T10" fmla="*/ 61 w 321"/>
                  <a:gd name="T11" fmla="*/ 53 h 346"/>
                  <a:gd name="T12" fmla="*/ 260 w 321"/>
                  <a:gd name="T13" fmla="*/ 53 h 346"/>
                  <a:gd name="T14" fmla="*/ 321 w 321"/>
                  <a:gd name="T15" fmla="*/ 99 h 346"/>
                  <a:gd name="T16" fmla="*/ 321 w 321"/>
                  <a:gd name="T17" fmla="*/ 285 h 3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1" h="346">
                    <a:moveTo>
                      <a:pt x="321" y="285"/>
                    </a:moveTo>
                    <a:cubicBezTo>
                      <a:pt x="321" y="319"/>
                      <a:pt x="293" y="346"/>
                      <a:pt x="260" y="346"/>
                    </a:cubicBezTo>
                    <a:cubicBezTo>
                      <a:pt x="61" y="346"/>
                      <a:pt x="61" y="346"/>
                      <a:pt x="61" y="346"/>
                    </a:cubicBezTo>
                    <a:cubicBezTo>
                      <a:pt x="27" y="346"/>
                      <a:pt x="0" y="319"/>
                      <a:pt x="0" y="28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3" y="52"/>
                      <a:pt x="61" y="53"/>
                    </a:cubicBezTo>
                    <a:cubicBezTo>
                      <a:pt x="260" y="53"/>
                      <a:pt x="260" y="53"/>
                      <a:pt x="260" y="53"/>
                    </a:cubicBezTo>
                    <a:cubicBezTo>
                      <a:pt x="293" y="53"/>
                      <a:pt x="321" y="66"/>
                      <a:pt x="321" y="99"/>
                    </a:cubicBezTo>
                    <a:lnTo>
                      <a:pt x="321" y="285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4" name="Freeform 53"/>
              <p:cNvSpPr/>
              <p:nvPr/>
            </p:nvSpPr>
            <p:spPr bwMode="auto">
              <a:xfrm>
                <a:off x="10507663" y="496888"/>
                <a:ext cx="133350" cy="111125"/>
              </a:xfrm>
              <a:custGeom>
                <a:avLst/>
                <a:gdLst>
                  <a:gd name="T0" fmla="*/ 84 w 84"/>
                  <a:gd name="T1" fmla="*/ 70 h 70"/>
                  <a:gd name="T2" fmla="*/ 80 w 84"/>
                  <a:gd name="T3" fmla="*/ 0 h 70"/>
                  <a:gd name="T4" fmla="*/ 7 w 84"/>
                  <a:gd name="T5" fmla="*/ 0 h 70"/>
                  <a:gd name="T6" fmla="*/ 0 w 84"/>
                  <a:gd name="T7" fmla="*/ 70 h 70"/>
                  <a:gd name="T8" fmla="*/ 84 w 84"/>
                  <a:gd name="T9" fmla="*/ 7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70">
                    <a:moveTo>
                      <a:pt x="84" y="70"/>
                    </a:moveTo>
                    <a:lnTo>
                      <a:pt x="80" y="0"/>
                    </a:lnTo>
                    <a:lnTo>
                      <a:pt x="7" y="0"/>
                    </a:lnTo>
                    <a:lnTo>
                      <a:pt x="0" y="70"/>
                    </a:lnTo>
                    <a:lnTo>
                      <a:pt x="84" y="70"/>
                    </a:lnTo>
                    <a:close/>
                  </a:path>
                </a:pathLst>
              </a:custGeom>
              <a:solidFill>
                <a:srgbClr val="B700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5" name="Freeform 54"/>
              <p:cNvSpPr/>
              <p:nvPr/>
            </p:nvSpPr>
            <p:spPr bwMode="auto">
              <a:xfrm>
                <a:off x="10507663" y="608013"/>
                <a:ext cx="133350" cy="304800"/>
              </a:xfrm>
              <a:custGeom>
                <a:avLst/>
                <a:gdLst>
                  <a:gd name="T0" fmla="*/ 0 w 84"/>
                  <a:gd name="T1" fmla="*/ 0 h 192"/>
                  <a:gd name="T2" fmla="*/ 0 w 84"/>
                  <a:gd name="T3" fmla="*/ 192 h 192"/>
                  <a:gd name="T4" fmla="*/ 41 w 84"/>
                  <a:gd name="T5" fmla="*/ 163 h 192"/>
                  <a:gd name="T6" fmla="*/ 84 w 84"/>
                  <a:gd name="T7" fmla="*/ 192 h 192"/>
                  <a:gd name="T8" fmla="*/ 84 w 84"/>
                  <a:gd name="T9" fmla="*/ 0 h 192"/>
                  <a:gd name="T10" fmla="*/ 0 w 84"/>
                  <a:gd name="T11" fmla="*/ 0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4" h="192">
                    <a:moveTo>
                      <a:pt x="0" y="0"/>
                    </a:moveTo>
                    <a:lnTo>
                      <a:pt x="0" y="192"/>
                    </a:lnTo>
                    <a:lnTo>
                      <a:pt x="41" y="163"/>
                    </a:lnTo>
                    <a:lnTo>
                      <a:pt x="84" y="192"/>
                    </a:lnTo>
                    <a:lnTo>
                      <a:pt x="8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2D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</p:grpSp>
      </p:grpSp>
      <p:sp>
        <p:nvSpPr>
          <p:cNvPr id="16" name="文本框 15"/>
          <p:cNvSpPr txBox="1"/>
          <p:nvPr/>
        </p:nvSpPr>
        <p:spPr>
          <a:xfrm>
            <a:off x="1079730" y="816279"/>
            <a:ext cx="16052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b="1" dirty="0" smtClean="0">
                <a:solidFill>
                  <a:srgbClr val="DB223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新知讲解</a:t>
            </a:r>
            <a:endParaRPr lang="zh-CN" altLang="en-US" sz="2800" b="1" dirty="0">
              <a:solidFill>
                <a:srgbClr val="DB223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546100" y="1826260"/>
            <a:ext cx="6078855" cy="790575"/>
            <a:chOff x="2828353" y="5004157"/>
            <a:chExt cx="2223786" cy="545055"/>
          </a:xfrm>
        </p:grpSpPr>
        <p:sp>
          <p:nvSpPr>
            <p:cNvPr id="19" name="对话气泡: 圆角矩形 17"/>
            <p:cNvSpPr/>
            <p:nvPr/>
          </p:nvSpPr>
          <p:spPr bwMode="auto">
            <a:xfrm>
              <a:off x="2828353" y="5004157"/>
              <a:ext cx="2223786" cy="545055"/>
            </a:xfrm>
            <a:prstGeom prst="wedgeRoundRectCallout">
              <a:avLst>
                <a:gd name="adj1" fmla="val 56237"/>
                <a:gd name="adj2" fmla="val -5334"/>
                <a:gd name="adj3" fmla="val 16667"/>
              </a:avLst>
            </a:prstGeom>
            <a:solidFill>
              <a:srgbClr val="FFC000"/>
            </a:solidFill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3023503" y="5117865"/>
              <a:ext cx="1985645" cy="3174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zh-CN" sz="2400" b="1" i="0" u="none" strike="noStrike" cap="none" spc="0" normalizeH="0" baseline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有</a:t>
              </a:r>
              <a:r>
                <a:rPr kumimoji="0" lang="en-US" altLang="zh-CN" sz="2400" b="1" i="0" u="none" strike="noStrike" cap="none" spc="0" normalizeH="0" baseline="0">
                  <a:latin typeface="微软雅黑" panose="020B0503020204020204" pitchFamily="34" charset="-122"/>
                  <a:ea typeface="微软雅黑" panose="020B0503020204020204" pitchFamily="34" charset="-122"/>
                </a:rPr>
                <a:t>15</a:t>
              </a:r>
              <a:r>
                <a:rPr kumimoji="0" lang="zh-CN" altLang="en-US" sz="2400" b="1" i="0" u="none" strike="noStrike" cap="none" spc="0" normalizeH="0" baseline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个气球，卖了</a:t>
              </a:r>
              <a:r>
                <a:rPr kumimoji="0" lang="en-US" altLang="zh-CN" sz="2400" b="1" i="0" u="none" strike="noStrike" cap="none" spc="0" normalizeH="0" baseline="0">
                  <a:latin typeface="微软雅黑" panose="020B0503020204020204" pitchFamily="34" charset="-122"/>
                  <a:ea typeface="微软雅黑" panose="020B0503020204020204" pitchFamily="34" charset="-122"/>
                </a:rPr>
                <a:t>9</a:t>
              </a:r>
              <a:r>
                <a:rPr kumimoji="0" lang="zh-CN" altLang="en-US" sz="2400" b="1" i="0" u="none" strike="noStrike" cap="none" spc="0" normalizeH="0" baseline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个，还有几个？</a:t>
              </a:r>
              <a:endParaRPr kumimoji="0" lang="zh-CN" altLang="en-US" sz="2400" b="1" i="0" u="none" strike="noStrike" cap="none" spc="0" normalizeH="0" baseline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53895" b="74316" l="38051" r="64486">
                        <a14:foregroundMark x1="53004" y1="61053" x2="46729" y2="63684"/>
                        <a14:foregroundMark x1="39386" y1="66526" x2="42056" y2="70947"/>
                        <a14:foregroundMark x1="48598" y1="70526" x2="59947" y2="71263"/>
                        <a14:foregroundMark x1="53939" y1="72421" x2="57276" y2="72632"/>
                        <a14:foregroundMark x1="50601" y1="72421" x2="53939" y2="737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5129" t="51621" r="34068" b="25227"/>
          <a:stretch>
            <a:fillRect/>
          </a:stretch>
        </p:blipFill>
        <p:spPr>
          <a:xfrm rot="1690069">
            <a:off x="7037070" y="1348740"/>
            <a:ext cx="1783715" cy="1745615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3975" y="3044825"/>
            <a:ext cx="5879465" cy="29127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75030" y="2988310"/>
            <a:ext cx="5401945" cy="2675890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266700" y="703998"/>
            <a:ext cx="2809875" cy="730817"/>
            <a:chOff x="4762500" y="1227873"/>
            <a:chExt cx="3152775" cy="820002"/>
          </a:xfrm>
        </p:grpSpPr>
        <p:sp>
          <p:nvSpPr>
            <p:cNvPr id="3" name="圆角矩形 2"/>
            <p:cNvSpPr/>
            <p:nvPr/>
          </p:nvSpPr>
          <p:spPr>
            <a:xfrm>
              <a:off x="4762500" y="1227873"/>
              <a:ext cx="3152775" cy="820002"/>
            </a:xfrm>
            <a:prstGeom prst="roundRect">
              <a:avLst/>
            </a:prstGeom>
            <a:noFill/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" name="组合 4"/>
            <p:cNvGrpSpPr/>
            <p:nvPr/>
          </p:nvGrpSpPr>
          <p:grpSpPr>
            <a:xfrm rot="0">
              <a:off x="4897451" y="1300979"/>
              <a:ext cx="515326" cy="672163"/>
              <a:chOff x="10325100" y="303213"/>
              <a:chExt cx="912815" cy="1190625"/>
            </a:xfrm>
          </p:grpSpPr>
          <p:sp>
            <p:nvSpPr>
              <p:cNvPr id="7" name="Freeform 43"/>
              <p:cNvSpPr/>
              <p:nvPr/>
            </p:nvSpPr>
            <p:spPr bwMode="auto">
              <a:xfrm>
                <a:off x="10382250" y="360363"/>
                <a:ext cx="855663" cy="455613"/>
              </a:xfrm>
              <a:custGeom>
                <a:avLst/>
                <a:gdLst>
                  <a:gd name="T0" fmla="*/ 301 w 301"/>
                  <a:gd name="T1" fmla="*/ 40 h 160"/>
                  <a:gd name="T2" fmla="*/ 260 w 301"/>
                  <a:gd name="T3" fmla="*/ 0 h 160"/>
                  <a:gd name="T4" fmla="*/ 166 w 301"/>
                  <a:gd name="T5" fmla="*/ 0 h 160"/>
                  <a:gd name="T6" fmla="*/ 41 w 301"/>
                  <a:gd name="T7" fmla="*/ 0 h 160"/>
                  <a:gd name="T8" fmla="*/ 0 w 301"/>
                  <a:gd name="T9" fmla="*/ 40 h 160"/>
                  <a:gd name="T10" fmla="*/ 0 w 301"/>
                  <a:gd name="T11" fmla="*/ 43 h 160"/>
                  <a:gd name="T12" fmla="*/ 0 w 301"/>
                  <a:gd name="T13" fmla="*/ 46 h 160"/>
                  <a:gd name="T14" fmla="*/ 0 w 301"/>
                  <a:gd name="T15" fmla="*/ 47 h 160"/>
                  <a:gd name="T16" fmla="*/ 0 w 301"/>
                  <a:gd name="T17" fmla="*/ 47 h 160"/>
                  <a:gd name="T18" fmla="*/ 41 w 301"/>
                  <a:gd name="T19" fmla="*/ 87 h 160"/>
                  <a:gd name="T20" fmla="*/ 89 w 301"/>
                  <a:gd name="T21" fmla="*/ 87 h 160"/>
                  <a:gd name="T22" fmla="*/ 89 w 301"/>
                  <a:gd name="T23" fmla="*/ 160 h 160"/>
                  <a:gd name="T24" fmla="*/ 301 w 301"/>
                  <a:gd name="T25" fmla="*/ 160 h 160"/>
                  <a:gd name="T26" fmla="*/ 301 w 301"/>
                  <a:gd name="T27" fmla="*/ 4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01" h="160">
                    <a:moveTo>
                      <a:pt x="301" y="40"/>
                    </a:moveTo>
                    <a:cubicBezTo>
                      <a:pt x="300" y="18"/>
                      <a:pt x="282" y="0"/>
                      <a:pt x="260" y="0"/>
                    </a:cubicBezTo>
                    <a:cubicBezTo>
                      <a:pt x="166" y="0"/>
                      <a:pt x="166" y="0"/>
                      <a:pt x="166" y="0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18" y="0"/>
                      <a:pt x="0" y="18"/>
                      <a:pt x="0" y="40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1" y="69"/>
                      <a:pt x="19" y="87"/>
                      <a:pt x="41" y="87"/>
                    </a:cubicBezTo>
                    <a:cubicBezTo>
                      <a:pt x="89" y="87"/>
                      <a:pt x="89" y="87"/>
                      <a:pt x="89" y="87"/>
                    </a:cubicBezTo>
                    <a:cubicBezTo>
                      <a:pt x="89" y="160"/>
                      <a:pt x="89" y="160"/>
                      <a:pt x="89" y="160"/>
                    </a:cubicBezTo>
                    <a:cubicBezTo>
                      <a:pt x="301" y="160"/>
                      <a:pt x="301" y="160"/>
                      <a:pt x="301" y="160"/>
                    </a:cubicBezTo>
                    <a:cubicBezTo>
                      <a:pt x="301" y="40"/>
                      <a:pt x="301" y="40"/>
                      <a:pt x="301" y="40"/>
                    </a:cubicBezTo>
                  </a:path>
                </a:pathLst>
              </a:custGeom>
              <a:solidFill>
                <a:srgbClr val="F9EE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8" name="Freeform 44"/>
              <p:cNvSpPr/>
              <p:nvPr/>
            </p:nvSpPr>
            <p:spPr bwMode="auto">
              <a:xfrm>
                <a:off x="10375900" y="396875"/>
                <a:ext cx="38100" cy="52388"/>
              </a:xfrm>
              <a:custGeom>
                <a:avLst/>
                <a:gdLst>
                  <a:gd name="T0" fmla="*/ 13 w 13"/>
                  <a:gd name="T1" fmla="*/ 0 h 18"/>
                  <a:gd name="T2" fmla="*/ 0 w 13"/>
                  <a:gd name="T3" fmla="*/ 0 h 18"/>
                  <a:gd name="T4" fmla="*/ 0 w 13"/>
                  <a:gd name="T5" fmla="*/ 18 h 18"/>
                  <a:gd name="T6" fmla="*/ 3 w 13"/>
                  <a:gd name="T7" fmla="*/ 18 h 18"/>
                  <a:gd name="T8" fmla="*/ 13 w 13"/>
                  <a:gd name="T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8">
                    <a:moveTo>
                      <a:pt x="1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5" y="11"/>
                      <a:pt x="8" y="5"/>
                      <a:pt x="13" y="0"/>
                    </a:cubicBezTo>
                  </a:path>
                </a:pathLst>
              </a:custGeom>
              <a:solidFill>
                <a:srgbClr val="F9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9" name="Freeform 45"/>
              <p:cNvSpPr/>
              <p:nvPr/>
            </p:nvSpPr>
            <p:spPr bwMode="auto">
              <a:xfrm>
                <a:off x="10385425" y="396875"/>
                <a:ext cx="852488" cy="168275"/>
              </a:xfrm>
              <a:custGeom>
                <a:avLst/>
                <a:gdLst>
                  <a:gd name="T0" fmla="*/ 241 w 300"/>
                  <a:gd name="T1" fmla="*/ 0 h 59"/>
                  <a:gd name="T2" fmla="*/ 239 w 300"/>
                  <a:gd name="T3" fmla="*/ 0 h 59"/>
                  <a:gd name="T4" fmla="*/ 10 w 300"/>
                  <a:gd name="T5" fmla="*/ 0 h 59"/>
                  <a:gd name="T6" fmla="*/ 0 w 300"/>
                  <a:gd name="T7" fmla="*/ 18 h 59"/>
                  <a:gd name="T8" fmla="*/ 259 w 300"/>
                  <a:gd name="T9" fmla="*/ 18 h 59"/>
                  <a:gd name="T10" fmla="*/ 300 w 300"/>
                  <a:gd name="T11" fmla="*/ 59 h 59"/>
                  <a:gd name="T12" fmla="*/ 300 w 300"/>
                  <a:gd name="T13" fmla="*/ 59 h 59"/>
                  <a:gd name="T14" fmla="*/ 241 w 300"/>
                  <a:gd name="T15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00" h="59">
                    <a:moveTo>
                      <a:pt x="241" y="0"/>
                    </a:moveTo>
                    <a:cubicBezTo>
                      <a:pt x="241" y="0"/>
                      <a:pt x="240" y="0"/>
                      <a:pt x="239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5"/>
                      <a:pt x="2" y="11"/>
                      <a:pt x="0" y="18"/>
                    </a:cubicBezTo>
                    <a:cubicBezTo>
                      <a:pt x="259" y="18"/>
                      <a:pt x="259" y="18"/>
                      <a:pt x="259" y="18"/>
                    </a:cubicBezTo>
                    <a:cubicBezTo>
                      <a:pt x="281" y="18"/>
                      <a:pt x="299" y="36"/>
                      <a:pt x="300" y="59"/>
                    </a:cubicBezTo>
                    <a:cubicBezTo>
                      <a:pt x="300" y="59"/>
                      <a:pt x="300" y="59"/>
                      <a:pt x="300" y="59"/>
                    </a:cubicBezTo>
                    <a:cubicBezTo>
                      <a:pt x="300" y="25"/>
                      <a:pt x="297" y="0"/>
                      <a:pt x="241" y="0"/>
                    </a:cubicBezTo>
                  </a:path>
                </a:pathLst>
              </a:cu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0" name="Freeform 46"/>
              <p:cNvSpPr/>
              <p:nvPr/>
            </p:nvSpPr>
            <p:spPr bwMode="auto">
              <a:xfrm>
                <a:off x="10375900" y="496888"/>
                <a:ext cx="23813" cy="53975"/>
              </a:xfrm>
              <a:custGeom>
                <a:avLst/>
                <a:gdLst>
                  <a:gd name="T0" fmla="*/ 2 w 8"/>
                  <a:gd name="T1" fmla="*/ 0 h 19"/>
                  <a:gd name="T2" fmla="*/ 0 w 8"/>
                  <a:gd name="T3" fmla="*/ 0 h 19"/>
                  <a:gd name="T4" fmla="*/ 0 w 8"/>
                  <a:gd name="T5" fmla="*/ 19 h 19"/>
                  <a:gd name="T6" fmla="*/ 8 w 8"/>
                  <a:gd name="T7" fmla="*/ 19 h 19"/>
                  <a:gd name="T8" fmla="*/ 2 w 8"/>
                  <a:gd name="T9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19">
                    <a:moveTo>
                      <a:pt x="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4" y="13"/>
                      <a:pt x="2" y="7"/>
                      <a:pt x="2" y="0"/>
                    </a:cubicBezTo>
                  </a:path>
                </a:pathLst>
              </a:custGeom>
              <a:solidFill>
                <a:srgbClr val="F9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1" name="Freeform 47"/>
              <p:cNvSpPr/>
              <p:nvPr/>
            </p:nvSpPr>
            <p:spPr bwMode="auto">
              <a:xfrm>
                <a:off x="10382250" y="496888"/>
                <a:ext cx="855663" cy="168275"/>
              </a:xfrm>
              <a:custGeom>
                <a:avLst/>
                <a:gdLst>
                  <a:gd name="T0" fmla="*/ 242 w 301"/>
                  <a:gd name="T1" fmla="*/ 0 h 59"/>
                  <a:gd name="T2" fmla="*/ 240 w 301"/>
                  <a:gd name="T3" fmla="*/ 0 h 59"/>
                  <a:gd name="T4" fmla="*/ 0 w 301"/>
                  <a:gd name="T5" fmla="*/ 0 h 59"/>
                  <a:gd name="T6" fmla="*/ 6 w 301"/>
                  <a:gd name="T7" fmla="*/ 19 h 59"/>
                  <a:gd name="T8" fmla="*/ 260 w 301"/>
                  <a:gd name="T9" fmla="*/ 19 h 59"/>
                  <a:gd name="T10" fmla="*/ 301 w 301"/>
                  <a:gd name="T11" fmla="*/ 59 h 59"/>
                  <a:gd name="T12" fmla="*/ 301 w 301"/>
                  <a:gd name="T13" fmla="*/ 59 h 59"/>
                  <a:gd name="T14" fmla="*/ 242 w 301"/>
                  <a:gd name="T15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01" h="59">
                    <a:moveTo>
                      <a:pt x="242" y="0"/>
                    </a:moveTo>
                    <a:cubicBezTo>
                      <a:pt x="242" y="0"/>
                      <a:pt x="241" y="0"/>
                      <a:pt x="24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"/>
                      <a:pt x="2" y="13"/>
                      <a:pt x="6" y="19"/>
                    </a:cubicBezTo>
                    <a:cubicBezTo>
                      <a:pt x="260" y="19"/>
                      <a:pt x="260" y="19"/>
                      <a:pt x="260" y="19"/>
                    </a:cubicBezTo>
                    <a:cubicBezTo>
                      <a:pt x="282" y="19"/>
                      <a:pt x="300" y="37"/>
                      <a:pt x="301" y="59"/>
                    </a:cubicBezTo>
                    <a:cubicBezTo>
                      <a:pt x="301" y="59"/>
                      <a:pt x="301" y="59"/>
                      <a:pt x="301" y="59"/>
                    </a:cubicBezTo>
                    <a:cubicBezTo>
                      <a:pt x="301" y="26"/>
                      <a:pt x="298" y="0"/>
                      <a:pt x="242" y="0"/>
                    </a:cubicBezTo>
                  </a:path>
                </a:pathLst>
              </a:cu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2" name="Freeform 48"/>
              <p:cNvSpPr/>
              <p:nvPr/>
            </p:nvSpPr>
            <p:spPr bwMode="auto">
              <a:xfrm>
                <a:off x="10325102" y="303213"/>
                <a:ext cx="912813" cy="1139824"/>
              </a:xfrm>
              <a:custGeom>
                <a:avLst/>
                <a:gdLst>
                  <a:gd name="T0" fmla="*/ 260 w 321"/>
                  <a:gd name="T1" fmla="*/ 107 h 400"/>
                  <a:gd name="T2" fmla="*/ 260 w 321"/>
                  <a:gd name="T3" fmla="*/ 107 h 400"/>
                  <a:gd name="T4" fmla="*/ 195 w 321"/>
                  <a:gd name="T5" fmla="*/ 107 h 400"/>
                  <a:gd name="T6" fmla="*/ 61 w 321"/>
                  <a:gd name="T7" fmla="*/ 107 h 400"/>
                  <a:gd name="T8" fmla="*/ 20 w 321"/>
                  <a:gd name="T9" fmla="*/ 67 h 400"/>
                  <a:gd name="T10" fmla="*/ 20 w 321"/>
                  <a:gd name="T11" fmla="*/ 67 h 400"/>
                  <a:gd name="T12" fmla="*/ 20 w 321"/>
                  <a:gd name="T13" fmla="*/ 66 h 400"/>
                  <a:gd name="T14" fmla="*/ 20 w 321"/>
                  <a:gd name="T15" fmla="*/ 63 h 400"/>
                  <a:gd name="T16" fmla="*/ 20 w 321"/>
                  <a:gd name="T17" fmla="*/ 60 h 400"/>
                  <a:gd name="T18" fmla="*/ 61 w 321"/>
                  <a:gd name="T19" fmla="*/ 20 h 400"/>
                  <a:gd name="T20" fmla="*/ 186 w 321"/>
                  <a:gd name="T21" fmla="*/ 20 h 400"/>
                  <a:gd name="T22" fmla="*/ 280 w 321"/>
                  <a:gd name="T23" fmla="*/ 20 h 400"/>
                  <a:gd name="T24" fmla="*/ 321 w 321"/>
                  <a:gd name="T25" fmla="*/ 60 h 400"/>
                  <a:gd name="T26" fmla="*/ 260 w 321"/>
                  <a:gd name="T27" fmla="*/ 1 h 400"/>
                  <a:gd name="T28" fmla="*/ 61 w 321"/>
                  <a:gd name="T29" fmla="*/ 1 h 400"/>
                  <a:gd name="T30" fmla="*/ 0 w 321"/>
                  <a:gd name="T31" fmla="*/ 62 h 400"/>
                  <a:gd name="T32" fmla="*/ 0 w 321"/>
                  <a:gd name="T33" fmla="*/ 106 h 400"/>
                  <a:gd name="T34" fmla="*/ 0 w 321"/>
                  <a:gd name="T35" fmla="*/ 106 h 400"/>
                  <a:gd name="T36" fmla="*/ 0 w 321"/>
                  <a:gd name="T37" fmla="*/ 339 h 400"/>
                  <a:gd name="T38" fmla="*/ 61 w 321"/>
                  <a:gd name="T39" fmla="*/ 400 h 400"/>
                  <a:gd name="T40" fmla="*/ 260 w 321"/>
                  <a:gd name="T41" fmla="*/ 400 h 400"/>
                  <a:gd name="T42" fmla="*/ 321 w 321"/>
                  <a:gd name="T43" fmla="*/ 339 h 400"/>
                  <a:gd name="T44" fmla="*/ 321 w 321"/>
                  <a:gd name="T45" fmla="*/ 151 h 400"/>
                  <a:gd name="T46" fmla="*/ 260 w 321"/>
                  <a:gd name="T47" fmla="*/ 107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21" h="400">
                    <a:moveTo>
                      <a:pt x="260" y="107"/>
                    </a:moveTo>
                    <a:cubicBezTo>
                      <a:pt x="260" y="107"/>
                      <a:pt x="260" y="107"/>
                      <a:pt x="260" y="107"/>
                    </a:cubicBezTo>
                    <a:cubicBezTo>
                      <a:pt x="195" y="107"/>
                      <a:pt x="195" y="107"/>
                      <a:pt x="195" y="107"/>
                    </a:cubicBezTo>
                    <a:cubicBezTo>
                      <a:pt x="61" y="107"/>
                      <a:pt x="61" y="107"/>
                      <a:pt x="61" y="107"/>
                    </a:cubicBezTo>
                    <a:cubicBezTo>
                      <a:pt x="39" y="107"/>
                      <a:pt x="21" y="89"/>
                      <a:pt x="20" y="67"/>
                    </a:cubicBezTo>
                    <a:cubicBezTo>
                      <a:pt x="20" y="67"/>
                      <a:pt x="20" y="67"/>
                      <a:pt x="20" y="67"/>
                    </a:cubicBezTo>
                    <a:cubicBezTo>
                      <a:pt x="20" y="66"/>
                      <a:pt x="20" y="66"/>
                      <a:pt x="20" y="66"/>
                    </a:cubicBezTo>
                    <a:cubicBezTo>
                      <a:pt x="20" y="63"/>
                      <a:pt x="20" y="63"/>
                      <a:pt x="20" y="63"/>
                    </a:cubicBezTo>
                    <a:cubicBezTo>
                      <a:pt x="20" y="60"/>
                      <a:pt x="20" y="60"/>
                      <a:pt x="20" y="60"/>
                    </a:cubicBezTo>
                    <a:cubicBezTo>
                      <a:pt x="20" y="38"/>
                      <a:pt x="38" y="20"/>
                      <a:pt x="61" y="20"/>
                    </a:cubicBezTo>
                    <a:cubicBezTo>
                      <a:pt x="186" y="20"/>
                      <a:pt x="186" y="20"/>
                      <a:pt x="186" y="20"/>
                    </a:cubicBezTo>
                    <a:cubicBezTo>
                      <a:pt x="280" y="20"/>
                      <a:pt x="280" y="20"/>
                      <a:pt x="280" y="20"/>
                    </a:cubicBezTo>
                    <a:cubicBezTo>
                      <a:pt x="302" y="20"/>
                      <a:pt x="320" y="38"/>
                      <a:pt x="321" y="60"/>
                    </a:cubicBezTo>
                    <a:cubicBezTo>
                      <a:pt x="321" y="26"/>
                      <a:pt x="318" y="0"/>
                      <a:pt x="260" y="1"/>
                    </a:cubicBezTo>
                    <a:cubicBezTo>
                      <a:pt x="61" y="1"/>
                      <a:pt x="61" y="1"/>
                      <a:pt x="61" y="1"/>
                    </a:cubicBezTo>
                    <a:cubicBezTo>
                      <a:pt x="27" y="1"/>
                      <a:pt x="0" y="28"/>
                      <a:pt x="0" y="62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339"/>
                      <a:pt x="0" y="339"/>
                      <a:pt x="0" y="339"/>
                    </a:cubicBezTo>
                    <a:cubicBezTo>
                      <a:pt x="0" y="373"/>
                      <a:pt x="27" y="400"/>
                      <a:pt x="61" y="400"/>
                    </a:cubicBezTo>
                    <a:cubicBezTo>
                      <a:pt x="260" y="400"/>
                      <a:pt x="260" y="400"/>
                      <a:pt x="260" y="400"/>
                    </a:cubicBezTo>
                    <a:cubicBezTo>
                      <a:pt x="294" y="400"/>
                      <a:pt x="321" y="373"/>
                      <a:pt x="321" y="339"/>
                    </a:cubicBezTo>
                    <a:cubicBezTo>
                      <a:pt x="321" y="151"/>
                      <a:pt x="321" y="151"/>
                      <a:pt x="321" y="151"/>
                    </a:cubicBezTo>
                    <a:cubicBezTo>
                      <a:pt x="321" y="117"/>
                      <a:pt x="294" y="107"/>
                      <a:pt x="260" y="107"/>
                    </a:cubicBezTo>
                    <a:close/>
                  </a:path>
                </a:pathLst>
              </a:custGeom>
              <a:solidFill>
                <a:srgbClr val="AA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3" name="Freeform 49"/>
              <p:cNvSpPr/>
              <p:nvPr/>
            </p:nvSpPr>
            <p:spPr bwMode="auto">
              <a:xfrm>
                <a:off x="10325100" y="508000"/>
                <a:ext cx="912813" cy="985838"/>
              </a:xfrm>
              <a:custGeom>
                <a:avLst/>
                <a:gdLst>
                  <a:gd name="T0" fmla="*/ 321 w 321"/>
                  <a:gd name="T1" fmla="*/ 285 h 346"/>
                  <a:gd name="T2" fmla="*/ 260 w 321"/>
                  <a:gd name="T3" fmla="*/ 346 h 346"/>
                  <a:gd name="T4" fmla="*/ 61 w 321"/>
                  <a:gd name="T5" fmla="*/ 346 h 346"/>
                  <a:gd name="T6" fmla="*/ 0 w 321"/>
                  <a:gd name="T7" fmla="*/ 285 h 346"/>
                  <a:gd name="T8" fmla="*/ 0 w 321"/>
                  <a:gd name="T9" fmla="*/ 0 h 346"/>
                  <a:gd name="T10" fmla="*/ 61 w 321"/>
                  <a:gd name="T11" fmla="*/ 53 h 346"/>
                  <a:gd name="T12" fmla="*/ 260 w 321"/>
                  <a:gd name="T13" fmla="*/ 53 h 346"/>
                  <a:gd name="T14" fmla="*/ 321 w 321"/>
                  <a:gd name="T15" fmla="*/ 99 h 346"/>
                  <a:gd name="T16" fmla="*/ 321 w 321"/>
                  <a:gd name="T17" fmla="*/ 285 h 3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1" h="346">
                    <a:moveTo>
                      <a:pt x="321" y="285"/>
                    </a:moveTo>
                    <a:cubicBezTo>
                      <a:pt x="321" y="319"/>
                      <a:pt x="293" y="346"/>
                      <a:pt x="260" y="346"/>
                    </a:cubicBezTo>
                    <a:cubicBezTo>
                      <a:pt x="61" y="346"/>
                      <a:pt x="61" y="346"/>
                      <a:pt x="61" y="346"/>
                    </a:cubicBezTo>
                    <a:cubicBezTo>
                      <a:pt x="27" y="346"/>
                      <a:pt x="0" y="319"/>
                      <a:pt x="0" y="28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3" y="52"/>
                      <a:pt x="61" y="53"/>
                    </a:cubicBezTo>
                    <a:cubicBezTo>
                      <a:pt x="260" y="53"/>
                      <a:pt x="260" y="53"/>
                      <a:pt x="260" y="53"/>
                    </a:cubicBezTo>
                    <a:cubicBezTo>
                      <a:pt x="293" y="53"/>
                      <a:pt x="321" y="66"/>
                      <a:pt x="321" y="99"/>
                    </a:cubicBezTo>
                    <a:lnTo>
                      <a:pt x="321" y="285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4" name="Freeform 53"/>
              <p:cNvSpPr/>
              <p:nvPr/>
            </p:nvSpPr>
            <p:spPr bwMode="auto">
              <a:xfrm>
                <a:off x="10507663" y="496888"/>
                <a:ext cx="133350" cy="111125"/>
              </a:xfrm>
              <a:custGeom>
                <a:avLst/>
                <a:gdLst>
                  <a:gd name="T0" fmla="*/ 84 w 84"/>
                  <a:gd name="T1" fmla="*/ 70 h 70"/>
                  <a:gd name="T2" fmla="*/ 80 w 84"/>
                  <a:gd name="T3" fmla="*/ 0 h 70"/>
                  <a:gd name="T4" fmla="*/ 7 w 84"/>
                  <a:gd name="T5" fmla="*/ 0 h 70"/>
                  <a:gd name="T6" fmla="*/ 0 w 84"/>
                  <a:gd name="T7" fmla="*/ 70 h 70"/>
                  <a:gd name="T8" fmla="*/ 84 w 84"/>
                  <a:gd name="T9" fmla="*/ 7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70">
                    <a:moveTo>
                      <a:pt x="84" y="70"/>
                    </a:moveTo>
                    <a:lnTo>
                      <a:pt x="80" y="0"/>
                    </a:lnTo>
                    <a:lnTo>
                      <a:pt x="7" y="0"/>
                    </a:lnTo>
                    <a:lnTo>
                      <a:pt x="0" y="70"/>
                    </a:lnTo>
                    <a:lnTo>
                      <a:pt x="84" y="70"/>
                    </a:lnTo>
                    <a:close/>
                  </a:path>
                </a:pathLst>
              </a:custGeom>
              <a:solidFill>
                <a:srgbClr val="B700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5" name="Freeform 54"/>
              <p:cNvSpPr/>
              <p:nvPr/>
            </p:nvSpPr>
            <p:spPr bwMode="auto">
              <a:xfrm>
                <a:off x="10507663" y="608013"/>
                <a:ext cx="133350" cy="304800"/>
              </a:xfrm>
              <a:custGeom>
                <a:avLst/>
                <a:gdLst>
                  <a:gd name="T0" fmla="*/ 0 w 84"/>
                  <a:gd name="T1" fmla="*/ 0 h 192"/>
                  <a:gd name="T2" fmla="*/ 0 w 84"/>
                  <a:gd name="T3" fmla="*/ 192 h 192"/>
                  <a:gd name="T4" fmla="*/ 41 w 84"/>
                  <a:gd name="T5" fmla="*/ 163 h 192"/>
                  <a:gd name="T6" fmla="*/ 84 w 84"/>
                  <a:gd name="T7" fmla="*/ 192 h 192"/>
                  <a:gd name="T8" fmla="*/ 84 w 84"/>
                  <a:gd name="T9" fmla="*/ 0 h 192"/>
                  <a:gd name="T10" fmla="*/ 0 w 84"/>
                  <a:gd name="T11" fmla="*/ 0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4" h="192">
                    <a:moveTo>
                      <a:pt x="0" y="0"/>
                    </a:moveTo>
                    <a:lnTo>
                      <a:pt x="0" y="192"/>
                    </a:lnTo>
                    <a:lnTo>
                      <a:pt x="41" y="163"/>
                    </a:lnTo>
                    <a:lnTo>
                      <a:pt x="84" y="192"/>
                    </a:lnTo>
                    <a:lnTo>
                      <a:pt x="8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2D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</p:grpSp>
      </p:grpSp>
      <p:sp>
        <p:nvSpPr>
          <p:cNvPr id="16" name="文本框 15"/>
          <p:cNvSpPr txBox="1"/>
          <p:nvPr/>
        </p:nvSpPr>
        <p:spPr>
          <a:xfrm>
            <a:off x="1079730" y="816279"/>
            <a:ext cx="16052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b="1" dirty="0" smtClean="0">
                <a:solidFill>
                  <a:srgbClr val="DB223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新知讲解</a:t>
            </a:r>
            <a:endParaRPr lang="zh-CN" altLang="en-US" sz="2800" b="1" dirty="0">
              <a:solidFill>
                <a:srgbClr val="DB223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Box 58"/>
          <p:cNvSpPr txBox="1">
            <a:spLocks noChangeArrowheads="1"/>
          </p:cNvSpPr>
          <p:nvPr/>
        </p:nvSpPr>
        <p:spPr bwMode="auto">
          <a:xfrm>
            <a:off x="2131695" y="5817870"/>
            <a:ext cx="2240915" cy="6076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b="1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数一数：</a:t>
            </a:r>
            <a:endParaRPr lang="zh-CN" altLang="en-US" sz="2800" b="1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3237207" y="2318151"/>
            <a:ext cx="3299435" cy="583565"/>
            <a:chOff x="2879566" y="1958008"/>
            <a:chExt cx="3299435" cy="583565"/>
          </a:xfrm>
        </p:grpSpPr>
        <p:sp>
          <p:nvSpPr>
            <p:cNvPr id="23" name="文本框 22"/>
            <p:cNvSpPr txBox="1"/>
            <p:nvPr/>
          </p:nvSpPr>
          <p:spPr>
            <a:xfrm>
              <a:off x="2879566" y="1958008"/>
              <a:ext cx="798195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15</a:t>
              </a:r>
              <a:endParaRPr lang="en-US" sz="2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3497200" y="1958008"/>
              <a:ext cx="2681801" cy="5835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-     = </a:t>
              </a:r>
              <a:endPara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矩形 28"/>
            <p:cNvSpPr/>
            <p:nvPr/>
          </p:nvSpPr>
          <p:spPr bwMode="auto">
            <a:xfrm>
              <a:off x="4943588" y="1985618"/>
              <a:ext cx="468000" cy="468000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3876287" y="1958008"/>
              <a:ext cx="468000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9</a:t>
              </a:r>
              <a:endParaRPr lang="en-US" sz="2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8" name="组合 25"/>
          <p:cNvGrpSpPr/>
          <p:nvPr/>
        </p:nvGrpSpPr>
        <p:grpSpPr>
          <a:xfrm>
            <a:off x="2633979" y="1477040"/>
            <a:ext cx="4542790" cy="744855"/>
            <a:chOff x="1478157" y="839096"/>
            <a:chExt cx="3642448" cy="744849"/>
          </a:xfrm>
        </p:grpSpPr>
        <p:sp>
          <p:nvSpPr>
            <p:cNvPr id="39" name="圆角矩形 195"/>
            <p:cNvSpPr/>
            <p:nvPr>
              <p:custDataLst>
                <p:tags r:id="rId2"/>
              </p:custDataLst>
            </p:nvPr>
          </p:nvSpPr>
          <p:spPr>
            <a:xfrm>
              <a:off x="1478157" y="839096"/>
              <a:ext cx="3642448" cy="744849"/>
            </a:xfrm>
            <a:custGeom>
              <a:avLst/>
              <a:gdLst>
                <a:gd name="connsiteX0" fmla="*/ 0 w 1782331"/>
                <a:gd name="connsiteY0" fmla="*/ 76468 h 343228"/>
                <a:gd name="connsiteX1" fmla="*/ 76468 w 1782331"/>
                <a:gd name="connsiteY1" fmla="*/ 0 h 343228"/>
                <a:gd name="connsiteX2" fmla="*/ 1705863 w 1782331"/>
                <a:gd name="connsiteY2" fmla="*/ 0 h 343228"/>
                <a:gd name="connsiteX3" fmla="*/ 1782331 w 1782331"/>
                <a:gd name="connsiteY3" fmla="*/ 76468 h 343228"/>
                <a:gd name="connsiteX4" fmla="*/ 1782331 w 1782331"/>
                <a:gd name="connsiteY4" fmla="*/ 266760 h 343228"/>
                <a:gd name="connsiteX5" fmla="*/ 1705863 w 1782331"/>
                <a:gd name="connsiteY5" fmla="*/ 343228 h 343228"/>
                <a:gd name="connsiteX6" fmla="*/ 76468 w 1782331"/>
                <a:gd name="connsiteY6" fmla="*/ 343228 h 343228"/>
                <a:gd name="connsiteX7" fmla="*/ 0 w 1782331"/>
                <a:gd name="connsiteY7" fmla="*/ 266760 h 343228"/>
                <a:gd name="connsiteX8" fmla="*/ 0 w 1782331"/>
                <a:gd name="connsiteY8" fmla="*/ 76468 h 343228"/>
                <a:gd name="connsiteX0-1" fmla="*/ 0 w 1782331"/>
                <a:gd name="connsiteY0-2" fmla="*/ 76481 h 343241"/>
                <a:gd name="connsiteX1-3" fmla="*/ 76468 w 1782331"/>
                <a:gd name="connsiteY1-4" fmla="*/ 13 h 343241"/>
                <a:gd name="connsiteX2-5" fmla="*/ 892773 w 1782331"/>
                <a:gd name="connsiteY2-6" fmla="*/ 64307 h 343241"/>
                <a:gd name="connsiteX3-7" fmla="*/ 1705863 w 1782331"/>
                <a:gd name="connsiteY3-8" fmla="*/ 13 h 343241"/>
                <a:gd name="connsiteX4-9" fmla="*/ 1782331 w 1782331"/>
                <a:gd name="connsiteY4-10" fmla="*/ 76481 h 343241"/>
                <a:gd name="connsiteX5-11" fmla="*/ 1782331 w 1782331"/>
                <a:gd name="connsiteY5-12" fmla="*/ 266773 h 343241"/>
                <a:gd name="connsiteX6-13" fmla="*/ 1705863 w 1782331"/>
                <a:gd name="connsiteY6-14" fmla="*/ 343241 h 343241"/>
                <a:gd name="connsiteX7-15" fmla="*/ 76468 w 1782331"/>
                <a:gd name="connsiteY7-16" fmla="*/ 343241 h 343241"/>
                <a:gd name="connsiteX8-17" fmla="*/ 0 w 1782331"/>
                <a:gd name="connsiteY8-18" fmla="*/ 266773 h 343241"/>
                <a:gd name="connsiteX9" fmla="*/ 0 w 1782331"/>
                <a:gd name="connsiteY9" fmla="*/ 76481 h 343241"/>
                <a:gd name="connsiteX0-19" fmla="*/ 0 w 1782331"/>
                <a:gd name="connsiteY0-20" fmla="*/ 76481 h 343241"/>
                <a:gd name="connsiteX1-21" fmla="*/ 76468 w 1782331"/>
                <a:gd name="connsiteY1-22" fmla="*/ 13 h 343241"/>
                <a:gd name="connsiteX2-23" fmla="*/ 892773 w 1782331"/>
                <a:gd name="connsiteY2-24" fmla="*/ 64307 h 343241"/>
                <a:gd name="connsiteX3-25" fmla="*/ 1705863 w 1782331"/>
                <a:gd name="connsiteY3-26" fmla="*/ 13 h 343241"/>
                <a:gd name="connsiteX4-27" fmla="*/ 1782331 w 1782331"/>
                <a:gd name="connsiteY4-28" fmla="*/ 76481 h 343241"/>
                <a:gd name="connsiteX5-29" fmla="*/ 1782331 w 1782331"/>
                <a:gd name="connsiteY5-30" fmla="*/ 266773 h 343241"/>
                <a:gd name="connsiteX6-31" fmla="*/ 1705863 w 1782331"/>
                <a:gd name="connsiteY6-32" fmla="*/ 343241 h 343241"/>
                <a:gd name="connsiteX7-33" fmla="*/ 847677 w 1782331"/>
                <a:gd name="connsiteY7-34" fmla="*/ 308828 h 343241"/>
                <a:gd name="connsiteX8-35" fmla="*/ 76468 w 1782331"/>
                <a:gd name="connsiteY8-36" fmla="*/ 343241 h 343241"/>
                <a:gd name="connsiteX9-37" fmla="*/ 0 w 1782331"/>
                <a:gd name="connsiteY9-38" fmla="*/ 266773 h 343241"/>
                <a:gd name="connsiteX10" fmla="*/ 0 w 1782331"/>
                <a:gd name="connsiteY10" fmla="*/ 76481 h 34324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37" y="connsiteY9-38"/>
                </a:cxn>
                <a:cxn ang="0">
                  <a:pos x="connsiteX10" y="connsiteY10"/>
                </a:cxn>
              </a:cxnLst>
              <a:rect l="l" t="t" r="r" b="b"/>
              <a:pathLst>
                <a:path w="1782331" h="343241">
                  <a:moveTo>
                    <a:pt x="0" y="76481"/>
                  </a:moveTo>
                  <a:cubicBezTo>
                    <a:pt x="0" y="34249"/>
                    <a:pt x="34236" y="13"/>
                    <a:pt x="76468" y="13"/>
                  </a:cubicBezTo>
                  <a:cubicBezTo>
                    <a:pt x="346416" y="-1078"/>
                    <a:pt x="622825" y="65398"/>
                    <a:pt x="892773" y="64307"/>
                  </a:cubicBezTo>
                  <a:cubicBezTo>
                    <a:pt x="1165957" y="65398"/>
                    <a:pt x="1432679" y="-1078"/>
                    <a:pt x="1705863" y="13"/>
                  </a:cubicBezTo>
                  <a:cubicBezTo>
                    <a:pt x="1748095" y="13"/>
                    <a:pt x="1782331" y="34249"/>
                    <a:pt x="1782331" y="76481"/>
                  </a:cubicBezTo>
                  <a:lnTo>
                    <a:pt x="1782331" y="266773"/>
                  </a:lnTo>
                  <a:cubicBezTo>
                    <a:pt x="1782331" y="309005"/>
                    <a:pt x="1748095" y="343241"/>
                    <a:pt x="1705863" y="343241"/>
                  </a:cubicBezTo>
                  <a:cubicBezTo>
                    <a:pt x="1420927" y="342504"/>
                    <a:pt x="1132613" y="309565"/>
                    <a:pt x="847677" y="308828"/>
                  </a:cubicBezTo>
                  <a:lnTo>
                    <a:pt x="76468" y="343241"/>
                  </a:lnTo>
                  <a:cubicBezTo>
                    <a:pt x="34236" y="343241"/>
                    <a:pt x="0" y="309005"/>
                    <a:pt x="0" y="266773"/>
                  </a:cubicBezTo>
                  <a:lnTo>
                    <a:pt x="0" y="76481"/>
                  </a:lnTo>
                  <a:close/>
                </a:path>
              </a:pathLst>
            </a:custGeom>
            <a:solidFill>
              <a:srgbClr val="F76CB7"/>
            </a:solidFill>
            <a:ln w="19050">
              <a:solidFill>
                <a:srgbClr val="FFFFFF"/>
              </a:solidFill>
            </a:ln>
            <a:effectLst>
              <a:outerShdw blurRad="76200" dist="508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rmAutofit/>
            </a:bodyPr>
            <a:lstStyle/>
            <a:p>
              <a:pPr algn="ctr">
                <a:defRPr/>
              </a:pPr>
              <a:endParaRPr lang="zh-CN" altLang="en-US" sz="2400" dirty="0">
                <a:solidFill>
                  <a:srgbClr val="FFFFFF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41" name="TextBox 47"/>
            <p:cNvSpPr txBox="1">
              <a:spLocks noChangeArrowheads="1"/>
            </p:cNvSpPr>
            <p:nvPr/>
          </p:nvSpPr>
          <p:spPr bwMode="auto">
            <a:xfrm>
              <a:off x="1665015" y="885451"/>
              <a:ext cx="3396020" cy="60769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8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方法</a:t>
              </a:r>
              <a:r>
                <a:rPr lang="en-US" altLang="zh-CN" sz="28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r>
                <a:rPr lang="zh-CN" altLang="en-US" sz="28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：圈一圈，数一数。</a:t>
              </a:r>
              <a:endPara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9" name="TextBox 58"/>
          <p:cNvSpPr txBox="1">
            <a:spLocks noChangeArrowheads="1"/>
          </p:cNvSpPr>
          <p:nvPr/>
        </p:nvSpPr>
        <p:spPr bwMode="auto">
          <a:xfrm>
            <a:off x="6276975" y="3256280"/>
            <a:ext cx="2719705" cy="112458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把卖出去的圈起来，数剩下的。</a:t>
            </a:r>
            <a:endParaRPr lang="zh-CN" altLang="en-US" sz="28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3444875" y="3733165"/>
            <a:ext cx="591185" cy="723900"/>
          </a:xfrm>
          <a:prstGeom prst="ellipse">
            <a:avLst/>
          </a:prstGeom>
          <a:noFill/>
          <a:ln w="38100" cmpd="sng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椭圆 43"/>
          <p:cNvSpPr/>
          <p:nvPr/>
        </p:nvSpPr>
        <p:spPr>
          <a:xfrm>
            <a:off x="4179570" y="3954780"/>
            <a:ext cx="470535" cy="529590"/>
          </a:xfrm>
          <a:prstGeom prst="ellipse">
            <a:avLst/>
          </a:prstGeom>
          <a:noFill/>
          <a:ln w="38100" cmpd="sng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椭圆 44"/>
          <p:cNvSpPr/>
          <p:nvPr/>
        </p:nvSpPr>
        <p:spPr>
          <a:xfrm>
            <a:off x="4528185" y="3067050"/>
            <a:ext cx="886460" cy="529590"/>
          </a:xfrm>
          <a:prstGeom prst="ellipse">
            <a:avLst/>
          </a:prstGeom>
          <a:noFill/>
          <a:ln w="38100" cmpd="sng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TextBox 58"/>
          <p:cNvSpPr txBox="1">
            <a:spLocks noChangeArrowheads="1"/>
          </p:cNvSpPr>
          <p:nvPr/>
        </p:nvSpPr>
        <p:spPr bwMode="auto">
          <a:xfrm>
            <a:off x="1613535" y="3125470"/>
            <a:ext cx="726440" cy="6076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？</a:t>
            </a:r>
            <a:endParaRPr lang="zh-CN" altLang="en-US" sz="28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TextBox 58"/>
          <p:cNvSpPr txBox="1">
            <a:spLocks noChangeArrowheads="1"/>
          </p:cNvSpPr>
          <p:nvPr/>
        </p:nvSpPr>
        <p:spPr bwMode="auto">
          <a:xfrm>
            <a:off x="5172075" y="2275840"/>
            <a:ext cx="726440" cy="6076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6</a:t>
            </a:r>
            <a:endParaRPr lang="en-US" altLang="zh-CN" sz="28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4179570" y="2345690"/>
            <a:ext cx="500380" cy="440055"/>
          </a:xfrm>
          <a:prstGeom prst="rect">
            <a:avLst/>
          </a:prstGeom>
          <a:noFill/>
          <a:ln w="34925" cmpd="sng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2221230" y="2901950"/>
            <a:ext cx="1016000" cy="859155"/>
          </a:xfrm>
          <a:prstGeom prst="rect">
            <a:avLst/>
          </a:prstGeom>
          <a:noFill/>
          <a:ln w="34925" cmpd="sng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TextBox 58"/>
          <p:cNvSpPr txBox="1">
            <a:spLocks noChangeArrowheads="1"/>
          </p:cNvSpPr>
          <p:nvPr/>
        </p:nvSpPr>
        <p:spPr bwMode="auto">
          <a:xfrm>
            <a:off x="2221230" y="2988310"/>
            <a:ext cx="48387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0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en-US" altLang="zh-CN" sz="20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58"/>
          <p:cNvSpPr txBox="1">
            <a:spLocks noChangeArrowheads="1"/>
          </p:cNvSpPr>
          <p:nvPr/>
        </p:nvSpPr>
        <p:spPr bwMode="auto">
          <a:xfrm>
            <a:off x="2383155" y="3300730"/>
            <a:ext cx="48387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0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en-US" altLang="zh-CN" sz="20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TextBox 58"/>
          <p:cNvSpPr txBox="1">
            <a:spLocks noChangeArrowheads="1"/>
          </p:cNvSpPr>
          <p:nvPr/>
        </p:nvSpPr>
        <p:spPr bwMode="auto">
          <a:xfrm>
            <a:off x="2633980" y="3256280"/>
            <a:ext cx="48387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0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en-US" altLang="zh-CN" sz="20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Box 58"/>
          <p:cNvSpPr txBox="1">
            <a:spLocks noChangeArrowheads="1"/>
          </p:cNvSpPr>
          <p:nvPr/>
        </p:nvSpPr>
        <p:spPr bwMode="auto">
          <a:xfrm>
            <a:off x="2482850" y="2883535"/>
            <a:ext cx="48387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0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en-US" altLang="zh-CN" sz="20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58"/>
          <p:cNvSpPr txBox="1">
            <a:spLocks noChangeArrowheads="1"/>
          </p:cNvSpPr>
          <p:nvPr/>
        </p:nvSpPr>
        <p:spPr bwMode="auto">
          <a:xfrm>
            <a:off x="2753360" y="2988310"/>
            <a:ext cx="48387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0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endParaRPr lang="en-US" altLang="zh-CN" sz="20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TextBox 58"/>
          <p:cNvSpPr txBox="1">
            <a:spLocks noChangeArrowheads="1"/>
          </p:cNvSpPr>
          <p:nvPr/>
        </p:nvSpPr>
        <p:spPr bwMode="auto">
          <a:xfrm>
            <a:off x="2867025" y="3272790"/>
            <a:ext cx="48387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0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endParaRPr lang="en-US" altLang="zh-CN" sz="20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59" grpId="0"/>
      <p:bldP spid="43" grpId="0" bldLvl="0" animBg="1"/>
      <p:bldP spid="44" grpId="0" bldLvl="0" animBg="1"/>
      <p:bldP spid="45" grpId="0" bldLvl="0" animBg="1"/>
      <p:bldP spid="46" grpId="0"/>
      <p:bldP spid="47" grpId="0"/>
      <p:bldP spid="48" grpId="1" bldLvl="0" animBg="1"/>
      <p:bldP spid="18" grpId="1" bldLvl="0" animBg="1"/>
      <p:bldP spid="20" grpId="0"/>
      <p:bldP spid="22" grpId="0"/>
      <p:bldP spid="24" grpId="0"/>
      <p:bldP spid="25" grpId="0"/>
      <p:bldP spid="26" grpId="0"/>
      <p:bldP spid="2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图片 58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5296" y="5103785"/>
            <a:ext cx="1180878" cy="1275770"/>
          </a:xfrm>
          <a:prstGeom prst="rect">
            <a:avLst/>
          </a:prstGeom>
        </p:spPr>
      </p:pic>
      <p:grpSp>
        <p:nvGrpSpPr>
          <p:cNvPr id="79" name="组合 78"/>
          <p:cNvGrpSpPr/>
          <p:nvPr/>
        </p:nvGrpSpPr>
        <p:grpSpPr>
          <a:xfrm>
            <a:off x="777875" y="2746375"/>
            <a:ext cx="2578735" cy="1363980"/>
            <a:chOff x="1225" y="4325"/>
            <a:chExt cx="4061" cy="2148"/>
          </a:xfrm>
        </p:grpSpPr>
        <p:pic>
          <p:nvPicPr>
            <p:cNvPr id="51" name="图片 50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225" y="4325"/>
              <a:ext cx="1059" cy="2149"/>
            </a:xfrm>
            <a:prstGeom prst="rect">
              <a:avLst/>
            </a:prstGeom>
          </p:spPr>
        </p:pic>
        <p:pic>
          <p:nvPicPr>
            <p:cNvPr id="52" name="图片 51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209" y="4325"/>
              <a:ext cx="1059" cy="2149"/>
            </a:xfrm>
            <a:prstGeom prst="rect">
              <a:avLst/>
            </a:prstGeom>
          </p:spPr>
        </p:pic>
        <p:pic>
          <p:nvPicPr>
            <p:cNvPr id="53" name="图片 52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169" y="4325"/>
              <a:ext cx="1059" cy="2149"/>
            </a:xfrm>
            <a:prstGeom prst="rect">
              <a:avLst/>
            </a:prstGeom>
          </p:spPr>
        </p:pic>
        <p:pic>
          <p:nvPicPr>
            <p:cNvPr id="54" name="图片 53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228" y="4325"/>
              <a:ext cx="1059" cy="2149"/>
            </a:xfrm>
            <a:prstGeom prst="rect">
              <a:avLst/>
            </a:prstGeom>
          </p:spPr>
        </p:pic>
      </p:grpSp>
      <p:grpSp>
        <p:nvGrpSpPr>
          <p:cNvPr id="78" name="组合 77"/>
          <p:cNvGrpSpPr/>
          <p:nvPr/>
        </p:nvGrpSpPr>
        <p:grpSpPr>
          <a:xfrm>
            <a:off x="3351530" y="2746375"/>
            <a:ext cx="3129280" cy="1363980"/>
            <a:chOff x="5278" y="4325"/>
            <a:chExt cx="4928" cy="2148"/>
          </a:xfrm>
        </p:grpSpPr>
        <p:pic>
          <p:nvPicPr>
            <p:cNvPr id="55" name="图片 54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278" y="4325"/>
              <a:ext cx="1059" cy="2149"/>
            </a:xfrm>
            <a:prstGeom prst="rect">
              <a:avLst/>
            </a:prstGeom>
          </p:spPr>
        </p:pic>
        <p:pic>
          <p:nvPicPr>
            <p:cNvPr id="56" name="图片 55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220" y="4325"/>
              <a:ext cx="1059" cy="2149"/>
            </a:xfrm>
            <a:prstGeom prst="rect">
              <a:avLst/>
            </a:prstGeom>
          </p:spPr>
        </p:pic>
        <p:pic>
          <p:nvPicPr>
            <p:cNvPr id="57" name="图片 56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193" y="4325"/>
              <a:ext cx="1059" cy="2149"/>
            </a:xfrm>
            <a:prstGeom prst="rect">
              <a:avLst/>
            </a:prstGeom>
          </p:spPr>
        </p:pic>
        <p:pic>
          <p:nvPicPr>
            <p:cNvPr id="58" name="图片 57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8207" y="4325"/>
              <a:ext cx="1059" cy="2149"/>
            </a:xfrm>
            <a:prstGeom prst="rect">
              <a:avLst/>
            </a:prstGeom>
          </p:spPr>
        </p:pic>
        <p:pic>
          <p:nvPicPr>
            <p:cNvPr id="60" name="图片 59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9148" y="4325"/>
              <a:ext cx="1059" cy="2149"/>
            </a:xfrm>
            <a:prstGeom prst="rect">
              <a:avLst/>
            </a:prstGeom>
          </p:spPr>
        </p:pic>
      </p:grpSp>
      <p:grpSp>
        <p:nvGrpSpPr>
          <p:cNvPr id="68" name="组合 67"/>
          <p:cNvGrpSpPr/>
          <p:nvPr/>
        </p:nvGrpSpPr>
        <p:grpSpPr>
          <a:xfrm>
            <a:off x="777875" y="4147820"/>
            <a:ext cx="3906520" cy="1363980"/>
            <a:chOff x="1225" y="6532"/>
            <a:chExt cx="6152" cy="2148"/>
          </a:xfrm>
        </p:grpSpPr>
        <p:pic>
          <p:nvPicPr>
            <p:cNvPr id="50" name="图片 49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225" y="6532"/>
              <a:ext cx="1059" cy="2149"/>
            </a:xfrm>
            <a:prstGeom prst="rect">
              <a:avLst/>
            </a:prstGeom>
          </p:spPr>
        </p:pic>
        <p:pic>
          <p:nvPicPr>
            <p:cNvPr id="61" name="图片 60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209" y="6532"/>
              <a:ext cx="1059" cy="2149"/>
            </a:xfrm>
            <a:prstGeom prst="rect">
              <a:avLst/>
            </a:prstGeom>
          </p:spPr>
        </p:pic>
        <p:pic>
          <p:nvPicPr>
            <p:cNvPr id="62" name="图片 61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169" y="6532"/>
              <a:ext cx="1059" cy="2149"/>
            </a:xfrm>
            <a:prstGeom prst="rect">
              <a:avLst/>
            </a:prstGeom>
          </p:spPr>
        </p:pic>
        <p:pic>
          <p:nvPicPr>
            <p:cNvPr id="63" name="图片 62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219" y="6532"/>
              <a:ext cx="1059" cy="2149"/>
            </a:xfrm>
            <a:prstGeom prst="rect">
              <a:avLst/>
            </a:prstGeom>
          </p:spPr>
        </p:pic>
        <p:pic>
          <p:nvPicPr>
            <p:cNvPr id="64" name="图片 63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161" y="6532"/>
              <a:ext cx="1059" cy="2149"/>
            </a:xfrm>
            <a:prstGeom prst="rect">
              <a:avLst/>
            </a:prstGeom>
          </p:spPr>
        </p:pic>
        <p:pic>
          <p:nvPicPr>
            <p:cNvPr id="65" name="图片 64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319" y="6532"/>
              <a:ext cx="1059" cy="2149"/>
            </a:xfrm>
            <a:prstGeom prst="rect">
              <a:avLst/>
            </a:prstGeom>
          </p:spPr>
        </p:pic>
      </p:grpSp>
      <p:grpSp>
        <p:nvGrpSpPr>
          <p:cNvPr id="2" name="组合 1"/>
          <p:cNvGrpSpPr/>
          <p:nvPr/>
        </p:nvGrpSpPr>
        <p:grpSpPr>
          <a:xfrm>
            <a:off x="266700" y="703998"/>
            <a:ext cx="2809875" cy="730817"/>
            <a:chOff x="4762500" y="1227873"/>
            <a:chExt cx="3152775" cy="820002"/>
          </a:xfrm>
        </p:grpSpPr>
        <p:sp>
          <p:nvSpPr>
            <p:cNvPr id="3" name="圆角矩形 2"/>
            <p:cNvSpPr/>
            <p:nvPr/>
          </p:nvSpPr>
          <p:spPr>
            <a:xfrm>
              <a:off x="4762500" y="1227873"/>
              <a:ext cx="3152775" cy="820002"/>
            </a:xfrm>
            <a:prstGeom prst="roundRect">
              <a:avLst/>
            </a:prstGeom>
            <a:noFill/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" name="组合 4"/>
            <p:cNvGrpSpPr/>
            <p:nvPr/>
          </p:nvGrpSpPr>
          <p:grpSpPr>
            <a:xfrm rot="0">
              <a:off x="4897451" y="1300979"/>
              <a:ext cx="515326" cy="672163"/>
              <a:chOff x="10325100" y="303213"/>
              <a:chExt cx="912815" cy="1190625"/>
            </a:xfrm>
          </p:grpSpPr>
          <p:sp>
            <p:nvSpPr>
              <p:cNvPr id="7" name="Freeform 43"/>
              <p:cNvSpPr/>
              <p:nvPr/>
            </p:nvSpPr>
            <p:spPr bwMode="auto">
              <a:xfrm>
                <a:off x="10382250" y="360363"/>
                <a:ext cx="855663" cy="455613"/>
              </a:xfrm>
              <a:custGeom>
                <a:avLst/>
                <a:gdLst>
                  <a:gd name="T0" fmla="*/ 301 w 301"/>
                  <a:gd name="T1" fmla="*/ 40 h 160"/>
                  <a:gd name="T2" fmla="*/ 260 w 301"/>
                  <a:gd name="T3" fmla="*/ 0 h 160"/>
                  <a:gd name="T4" fmla="*/ 166 w 301"/>
                  <a:gd name="T5" fmla="*/ 0 h 160"/>
                  <a:gd name="T6" fmla="*/ 41 w 301"/>
                  <a:gd name="T7" fmla="*/ 0 h 160"/>
                  <a:gd name="T8" fmla="*/ 0 w 301"/>
                  <a:gd name="T9" fmla="*/ 40 h 160"/>
                  <a:gd name="T10" fmla="*/ 0 w 301"/>
                  <a:gd name="T11" fmla="*/ 43 h 160"/>
                  <a:gd name="T12" fmla="*/ 0 w 301"/>
                  <a:gd name="T13" fmla="*/ 46 h 160"/>
                  <a:gd name="T14" fmla="*/ 0 w 301"/>
                  <a:gd name="T15" fmla="*/ 47 h 160"/>
                  <a:gd name="T16" fmla="*/ 0 w 301"/>
                  <a:gd name="T17" fmla="*/ 47 h 160"/>
                  <a:gd name="T18" fmla="*/ 41 w 301"/>
                  <a:gd name="T19" fmla="*/ 87 h 160"/>
                  <a:gd name="T20" fmla="*/ 89 w 301"/>
                  <a:gd name="T21" fmla="*/ 87 h 160"/>
                  <a:gd name="T22" fmla="*/ 89 w 301"/>
                  <a:gd name="T23" fmla="*/ 160 h 160"/>
                  <a:gd name="T24" fmla="*/ 301 w 301"/>
                  <a:gd name="T25" fmla="*/ 160 h 160"/>
                  <a:gd name="T26" fmla="*/ 301 w 301"/>
                  <a:gd name="T27" fmla="*/ 4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01" h="160">
                    <a:moveTo>
                      <a:pt x="301" y="40"/>
                    </a:moveTo>
                    <a:cubicBezTo>
                      <a:pt x="300" y="18"/>
                      <a:pt x="282" y="0"/>
                      <a:pt x="260" y="0"/>
                    </a:cubicBezTo>
                    <a:cubicBezTo>
                      <a:pt x="166" y="0"/>
                      <a:pt x="166" y="0"/>
                      <a:pt x="166" y="0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18" y="0"/>
                      <a:pt x="0" y="18"/>
                      <a:pt x="0" y="40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1" y="69"/>
                      <a:pt x="19" y="87"/>
                      <a:pt x="41" y="87"/>
                    </a:cubicBezTo>
                    <a:cubicBezTo>
                      <a:pt x="89" y="87"/>
                      <a:pt x="89" y="87"/>
                      <a:pt x="89" y="87"/>
                    </a:cubicBezTo>
                    <a:cubicBezTo>
                      <a:pt x="89" y="160"/>
                      <a:pt x="89" y="160"/>
                      <a:pt x="89" y="160"/>
                    </a:cubicBezTo>
                    <a:cubicBezTo>
                      <a:pt x="301" y="160"/>
                      <a:pt x="301" y="160"/>
                      <a:pt x="301" y="160"/>
                    </a:cubicBezTo>
                    <a:cubicBezTo>
                      <a:pt x="301" y="40"/>
                      <a:pt x="301" y="40"/>
                      <a:pt x="301" y="40"/>
                    </a:cubicBezTo>
                  </a:path>
                </a:pathLst>
              </a:custGeom>
              <a:solidFill>
                <a:srgbClr val="F9EE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8" name="Freeform 44"/>
              <p:cNvSpPr/>
              <p:nvPr/>
            </p:nvSpPr>
            <p:spPr bwMode="auto">
              <a:xfrm>
                <a:off x="10375900" y="396875"/>
                <a:ext cx="38100" cy="52388"/>
              </a:xfrm>
              <a:custGeom>
                <a:avLst/>
                <a:gdLst>
                  <a:gd name="T0" fmla="*/ 13 w 13"/>
                  <a:gd name="T1" fmla="*/ 0 h 18"/>
                  <a:gd name="T2" fmla="*/ 0 w 13"/>
                  <a:gd name="T3" fmla="*/ 0 h 18"/>
                  <a:gd name="T4" fmla="*/ 0 w 13"/>
                  <a:gd name="T5" fmla="*/ 18 h 18"/>
                  <a:gd name="T6" fmla="*/ 3 w 13"/>
                  <a:gd name="T7" fmla="*/ 18 h 18"/>
                  <a:gd name="T8" fmla="*/ 13 w 13"/>
                  <a:gd name="T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8">
                    <a:moveTo>
                      <a:pt x="1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5" y="11"/>
                      <a:pt x="8" y="5"/>
                      <a:pt x="13" y="0"/>
                    </a:cubicBezTo>
                  </a:path>
                </a:pathLst>
              </a:custGeom>
              <a:solidFill>
                <a:srgbClr val="F9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9" name="Freeform 45"/>
              <p:cNvSpPr/>
              <p:nvPr/>
            </p:nvSpPr>
            <p:spPr bwMode="auto">
              <a:xfrm>
                <a:off x="10385425" y="396875"/>
                <a:ext cx="852488" cy="168275"/>
              </a:xfrm>
              <a:custGeom>
                <a:avLst/>
                <a:gdLst>
                  <a:gd name="T0" fmla="*/ 241 w 300"/>
                  <a:gd name="T1" fmla="*/ 0 h 59"/>
                  <a:gd name="T2" fmla="*/ 239 w 300"/>
                  <a:gd name="T3" fmla="*/ 0 h 59"/>
                  <a:gd name="T4" fmla="*/ 10 w 300"/>
                  <a:gd name="T5" fmla="*/ 0 h 59"/>
                  <a:gd name="T6" fmla="*/ 0 w 300"/>
                  <a:gd name="T7" fmla="*/ 18 h 59"/>
                  <a:gd name="T8" fmla="*/ 259 w 300"/>
                  <a:gd name="T9" fmla="*/ 18 h 59"/>
                  <a:gd name="T10" fmla="*/ 300 w 300"/>
                  <a:gd name="T11" fmla="*/ 59 h 59"/>
                  <a:gd name="T12" fmla="*/ 300 w 300"/>
                  <a:gd name="T13" fmla="*/ 59 h 59"/>
                  <a:gd name="T14" fmla="*/ 241 w 300"/>
                  <a:gd name="T15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00" h="59">
                    <a:moveTo>
                      <a:pt x="241" y="0"/>
                    </a:moveTo>
                    <a:cubicBezTo>
                      <a:pt x="241" y="0"/>
                      <a:pt x="240" y="0"/>
                      <a:pt x="239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5"/>
                      <a:pt x="2" y="11"/>
                      <a:pt x="0" y="18"/>
                    </a:cubicBezTo>
                    <a:cubicBezTo>
                      <a:pt x="259" y="18"/>
                      <a:pt x="259" y="18"/>
                      <a:pt x="259" y="18"/>
                    </a:cubicBezTo>
                    <a:cubicBezTo>
                      <a:pt x="281" y="18"/>
                      <a:pt x="299" y="36"/>
                      <a:pt x="300" y="59"/>
                    </a:cubicBezTo>
                    <a:cubicBezTo>
                      <a:pt x="300" y="59"/>
                      <a:pt x="300" y="59"/>
                      <a:pt x="300" y="59"/>
                    </a:cubicBezTo>
                    <a:cubicBezTo>
                      <a:pt x="300" y="25"/>
                      <a:pt x="297" y="0"/>
                      <a:pt x="241" y="0"/>
                    </a:cubicBezTo>
                  </a:path>
                </a:pathLst>
              </a:cu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0" name="Freeform 46"/>
              <p:cNvSpPr/>
              <p:nvPr/>
            </p:nvSpPr>
            <p:spPr bwMode="auto">
              <a:xfrm>
                <a:off x="10375900" y="496888"/>
                <a:ext cx="23813" cy="53975"/>
              </a:xfrm>
              <a:custGeom>
                <a:avLst/>
                <a:gdLst>
                  <a:gd name="T0" fmla="*/ 2 w 8"/>
                  <a:gd name="T1" fmla="*/ 0 h 19"/>
                  <a:gd name="T2" fmla="*/ 0 w 8"/>
                  <a:gd name="T3" fmla="*/ 0 h 19"/>
                  <a:gd name="T4" fmla="*/ 0 w 8"/>
                  <a:gd name="T5" fmla="*/ 19 h 19"/>
                  <a:gd name="T6" fmla="*/ 8 w 8"/>
                  <a:gd name="T7" fmla="*/ 19 h 19"/>
                  <a:gd name="T8" fmla="*/ 2 w 8"/>
                  <a:gd name="T9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19">
                    <a:moveTo>
                      <a:pt x="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4" y="13"/>
                      <a:pt x="2" y="7"/>
                      <a:pt x="2" y="0"/>
                    </a:cubicBezTo>
                  </a:path>
                </a:pathLst>
              </a:custGeom>
              <a:solidFill>
                <a:srgbClr val="F9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1" name="Freeform 47"/>
              <p:cNvSpPr/>
              <p:nvPr/>
            </p:nvSpPr>
            <p:spPr bwMode="auto">
              <a:xfrm>
                <a:off x="10382250" y="496888"/>
                <a:ext cx="855663" cy="168275"/>
              </a:xfrm>
              <a:custGeom>
                <a:avLst/>
                <a:gdLst>
                  <a:gd name="T0" fmla="*/ 242 w 301"/>
                  <a:gd name="T1" fmla="*/ 0 h 59"/>
                  <a:gd name="T2" fmla="*/ 240 w 301"/>
                  <a:gd name="T3" fmla="*/ 0 h 59"/>
                  <a:gd name="T4" fmla="*/ 0 w 301"/>
                  <a:gd name="T5" fmla="*/ 0 h 59"/>
                  <a:gd name="T6" fmla="*/ 6 w 301"/>
                  <a:gd name="T7" fmla="*/ 19 h 59"/>
                  <a:gd name="T8" fmla="*/ 260 w 301"/>
                  <a:gd name="T9" fmla="*/ 19 h 59"/>
                  <a:gd name="T10" fmla="*/ 301 w 301"/>
                  <a:gd name="T11" fmla="*/ 59 h 59"/>
                  <a:gd name="T12" fmla="*/ 301 w 301"/>
                  <a:gd name="T13" fmla="*/ 59 h 59"/>
                  <a:gd name="T14" fmla="*/ 242 w 301"/>
                  <a:gd name="T15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01" h="59">
                    <a:moveTo>
                      <a:pt x="242" y="0"/>
                    </a:moveTo>
                    <a:cubicBezTo>
                      <a:pt x="242" y="0"/>
                      <a:pt x="241" y="0"/>
                      <a:pt x="24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"/>
                      <a:pt x="2" y="13"/>
                      <a:pt x="6" y="19"/>
                    </a:cubicBezTo>
                    <a:cubicBezTo>
                      <a:pt x="260" y="19"/>
                      <a:pt x="260" y="19"/>
                      <a:pt x="260" y="19"/>
                    </a:cubicBezTo>
                    <a:cubicBezTo>
                      <a:pt x="282" y="19"/>
                      <a:pt x="300" y="37"/>
                      <a:pt x="301" y="59"/>
                    </a:cubicBezTo>
                    <a:cubicBezTo>
                      <a:pt x="301" y="59"/>
                      <a:pt x="301" y="59"/>
                      <a:pt x="301" y="59"/>
                    </a:cubicBezTo>
                    <a:cubicBezTo>
                      <a:pt x="301" y="26"/>
                      <a:pt x="298" y="0"/>
                      <a:pt x="242" y="0"/>
                    </a:cubicBezTo>
                  </a:path>
                </a:pathLst>
              </a:cu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2" name="Freeform 48"/>
              <p:cNvSpPr/>
              <p:nvPr/>
            </p:nvSpPr>
            <p:spPr bwMode="auto">
              <a:xfrm>
                <a:off x="10325102" y="303213"/>
                <a:ext cx="912813" cy="1139824"/>
              </a:xfrm>
              <a:custGeom>
                <a:avLst/>
                <a:gdLst>
                  <a:gd name="T0" fmla="*/ 260 w 321"/>
                  <a:gd name="T1" fmla="*/ 107 h 400"/>
                  <a:gd name="T2" fmla="*/ 260 w 321"/>
                  <a:gd name="T3" fmla="*/ 107 h 400"/>
                  <a:gd name="T4" fmla="*/ 195 w 321"/>
                  <a:gd name="T5" fmla="*/ 107 h 400"/>
                  <a:gd name="T6" fmla="*/ 61 w 321"/>
                  <a:gd name="T7" fmla="*/ 107 h 400"/>
                  <a:gd name="T8" fmla="*/ 20 w 321"/>
                  <a:gd name="T9" fmla="*/ 67 h 400"/>
                  <a:gd name="T10" fmla="*/ 20 w 321"/>
                  <a:gd name="T11" fmla="*/ 67 h 400"/>
                  <a:gd name="T12" fmla="*/ 20 w 321"/>
                  <a:gd name="T13" fmla="*/ 66 h 400"/>
                  <a:gd name="T14" fmla="*/ 20 w 321"/>
                  <a:gd name="T15" fmla="*/ 63 h 400"/>
                  <a:gd name="T16" fmla="*/ 20 w 321"/>
                  <a:gd name="T17" fmla="*/ 60 h 400"/>
                  <a:gd name="T18" fmla="*/ 61 w 321"/>
                  <a:gd name="T19" fmla="*/ 20 h 400"/>
                  <a:gd name="T20" fmla="*/ 186 w 321"/>
                  <a:gd name="T21" fmla="*/ 20 h 400"/>
                  <a:gd name="T22" fmla="*/ 280 w 321"/>
                  <a:gd name="T23" fmla="*/ 20 h 400"/>
                  <a:gd name="T24" fmla="*/ 321 w 321"/>
                  <a:gd name="T25" fmla="*/ 60 h 400"/>
                  <a:gd name="T26" fmla="*/ 260 w 321"/>
                  <a:gd name="T27" fmla="*/ 1 h 400"/>
                  <a:gd name="T28" fmla="*/ 61 w 321"/>
                  <a:gd name="T29" fmla="*/ 1 h 400"/>
                  <a:gd name="T30" fmla="*/ 0 w 321"/>
                  <a:gd name="T31" fmla="*/ 62 h 400"/>
                  <a:gd name="T32" fmla="*/ 0 w 321"/>
                  <a:gd name="T33" fmla="*/ 106 h 400"/>
                  <a:gd name="T34" fmla="*/ 0 w 321"/>
                  <a:gd name="T35" fmla="*/ 106 h 400"/>
                  <a:gd name="T36" fmla="*/ 0 w 321"/>
                  <a:gd name="T37" fmla="*/ 339 h 400"/>
                  <a:gd name="T38" fmla="*/ 61 w 321"/>
                  <a:gd name="T39" fmla="*/ 400 h 400"/>
                  <a:gd name="T40" fmla="*/ 260 w 321"/>
                  <a:gd name="T41" fmla="*/ 400 h 400"/>
                  <a:gd name="T42" fmla="*/ 321 w 321"/>
                  <a:gd name="T43" fmla="*/ 339 h 400"/>
                  <a:gd name="T44" fmla="*/ 321 w 321"/>
                  <a:gd name="T45" fmla="*/ 151 h 400"/>
                  <a:gd name="T46" fmla="*/ 260 w 321"/>
                  <a:gd name="T47" fmla="*/ 107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21" h="400">
                    <a:moveTo>
                      <a:pt x="260" y="107"/>
                    </a:moveTo>
                    <a:cubicBezTo>
                      <a:pt x="260" y="107"/>
                      <a:pt x="260" y="107"/>
                      <a:pt x="260" y="107"/>
                    </a:cubicBezTo>
                    <a:cubicBezTo>
                      <a:pt x="195" y="107"/>
                      <a:pt x="195" y="107"/>
                      <a:pt x="195" y="107"/>
                    </a:cubicBezTo>
                    <a:cubicBezTo>
                      <a:pt x="61" y="107"/>
                      <a:pt x="61" y="107"/>
                      <a:pt x="61" y="107"/>
                    </a:cubicBezTo>
                    <a:cubicBezTo>
                      <a:pt x="39" y="107"/>
                      <a:pt x="21" y="89"/>
                      <a:pt x="20" y="67"/>
                    </a:cubicBezTo>
                    <a:cubicBezTo>
                      <a:pt x="20" y="67"/>
                      <a:pt x="20" y="67"/>
                      <a:pt x="20" y="67"/>
                    </a:cubicBezTo>
                    <a:cubicBezTo>
                      <a:pt x="20" y="66"/>
                      <a:pt x="20" y="66"/>
                      <a:pt x="20" y="66"/>
                    </a:cubicBezTo>
                    <a:cubicBezTo>
                      <a:pt x="20" y="63"/>
                      <a:pt x="20" y="63"/>
                      <a:pt x="20" y="63"/>
                    </a:cubicBezTo>
                    <a:cubicBezTo>
                      <a:pt x="20" y="60"/>
                      <a:pt x="20" y="60"/>
                      <a:pt x="20" y="60"/>
                    </a:cubicBezTo>
                    <a:cubicBezTo>
                      <a:pt x="20" y="38"/>
                      <a:pt x="38" y="20"/>
                      <a:pt x="61" y="20"/>
                    </a:cubicBezTo>
                    <a:cubicBezTo>
                      <a:pt x="186" y="20"/>
                      <a:pt x="186" y="20"/>
                      <a:pt x="186" y="20"/>
                    </a:cubicBezTo>
                    <a:cubicBezTo>
                      <a:pt x="280" y="20"/>
                      <a:pt x="280" y="20"/>
                      <a:pt x="280" y="20"/>
                    </a:cubicBezTo>
                    <a:cubicBezTo>
                      <a:pt x="302" y="20"/>
                      <a:pt x="320" y="38"/>
                      <a:pt x="321" y="60"/>
                    </a:cubicBezTo>
                    <a:cubicBezTo>
                      <a:pt x="321" y="26"/>
                      <a:pt x="318" y="0"/>
                      <a:pt x="260" y="1"/>
                    </a:cubicBezTo>
                    <a:cubicBezTo>
                      <a:pt x="61" y="1"/>
                      <a:pt x="61" y="1"/>
                      <a:pt x="61" y="1"/>
                    </a:cubicBezTo>
                    <a:cubicBezTo>
                      <a:pt x="27" y="1"/>
                      <a:pt x="0" y="28"/>
                      <a:pt x="0" y="62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339"/>
                      <a:pt x="0" y="339"/>
                      <a:pt x="0" y="339"/>
                    </a:cubicBezTo>
                    <a:cubicBezTo>
                      <a:pt x="0" y="373"/>
                      <a:pt x="27" y="400"/>
                      <a:pt x="61" y="400"/>
                    </a:cubicBezTo>
                    <a:cubicBezTo>
                      <a:pt x="260" y="400"/>
                      <a:pt x="260" y="400"/>
                      <a:pt x="260" y="400"/>
                    </a:cubicBezTo>
                    <a:cubicBezTo>
                      <a:pt x="294" y="400"/>
                      <a:pt x="321" y="373"/>
                      <a:pt x="321" y="339"/>
                    </a:cubicBezTo>
                    <a:cubicBezTo>
                      <a:pt x="321" y="151"/>
                      <a:pt x="321" y="151"/>
                      <a:pt x="321" y="151"/>
                    </a:cubicBezTo>
                    <a:cubicBezTo>
                      <a:pt x="321" y="117"/>
                      <a:pt x="294" y="107"/>
                      <a:pt x="260" y="107"/>
                    </a:cubicBezTo>
                    <a:close/>
                  </a:path>
                </a:pathLst>
              </a:custGeom>
              <a:solidFill>
                <a:srgbClr val="AA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3" name="Freeform 49"/>
              <p:cNvSpPr/>
              <p:nvPr/>
            </p:nvSpPr>
            <p:spPr bwMode="auto">
              <a:xfrm>
                <a:off x="10325100" y="508000"/>
                <a:ext cx="912813" cy="985838"/>
              </a:xfrm>
              <a:custGeom>
                <a:avLst/>
                <a:gdLst>
                  <a:gd name="T0" fmla="*/ 321 w 321"/>
                  <a:gd name="T1" fmla="*/ 285 h 346"/>
                  <a:gd name="T2" fmla="*/ 260 w 321"/>
                  <a:gd name="T3" fmla="*/ 346 h 346"/>
                  <a:gd name="T4" fmla="*/ 61 w 321"/>
                  <a:gd name="T5" fmla="*/ 346 h 346"/>
                  <a:gd name="T6" fmla="*/ 0 w 321"/>
                  <a:gd name="T7" fmla="*/ 285 h 346"/>
                  <a:gd name="T8" fmla="*/ 0 w 321"/>
                  <a:gd name="T9" fmla="*/ 0 h 346"/>
                  <a:gd name="T10" fmla="*/ 61 w 321"/>
                  <a:gd name="T11" fmla="*/ 53 h 346"/>
                  <a:gd name="T12" fmla="*/ 260 w 321"/>
                  <a:gd name="T13" fmla="*/ 53 h 346"/>
                  <a:gd name="T14" fmla="*/ 321 w 321"/>
                  <a:gd name="T15" fmla="*/ 99 h 346"/>
                  <a:gd name="T16" fmla="*/ 321 w 321"/>
                  <a:gd name="T17" fmla="*/ 285 h 3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1" h="346">
                    <a:moveTo>
                      <a:pt x="321" y="285"/>
                    </a:moveTo>
                    <a:cubicBezTo>
                      <a:pt x="321" y="319"/>
                      <a:pt x="293" y="346"/>
                      <a:pt x="260" y="346"/>
                    </a:cubicBezTo>
                    <a:cubicBezTo>
                      <a:pt x="61" y="346"/>
                      <a:pt x="61" y="346"/>
                      <a:pt x="61" y="346"/>
                    </a:cubicBezTo>
                    <a:cubicBezTo>
                      <a:pt x="27" y="346"/>
                      <a:pt x="0" y="319"/>
                      <a:pt x="0" y="28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3" y="52"/>
                      <a:pt x="61" y="53"/>
                    </a:cubicBezTo>
                    <a:cubicBezTo>
                      <a:pt x="260" y="53"/>
                      <a:pt x="260" y="53"/>
                      <a:pt x="260" y="53"/>
                    </a:cubicBezTo>
                    <a:cubicBezTo>
                      <a:pt x="293" y="53"/>
                      <a:pt x="321" y="66"/>
                      <a:pt x="321" y="99"/>
                    </a:cubicBezTo>
                    <a:lnTo>
                      <a:pt x="321" y="285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4" name="Freeform 53"/>
              <p:cNvSpPr/>
              <p:nvPr/>
            </p:nvSpPr>
            <p:spPr bwMode="auto">
              <a:xfrm>
                <a:off x="10507663" y="496888"/>
                <a:ext cx="133350" cy="111125"/>
              </a:xfrm>
              <a:custGeom>
                <a:avLst/>
                <a:gdLst>
                  <a:gd name="T0" fmla="*/ 84 w 84"/>
                  <a:gd name="T1" fmla="*/ 70 h 70"/>
                  <a:gd name="T2" fmla="*/ 80 w 84"/>
                  <a:gd name="T3" fmla="*/ 0 h 70"/>
                  <a:gd name="T4" fmla="*/ 7 w 84"/>
                  <a:gd name="T5" fmla="*/ 0 h 70"/>
                  <a:gd name="T6" fmla="*/ 0 w 84"/>
                  <a:gd name="T7" fmla="*/ 70 h 70"/>
                  <a:gd name="T8" fmla="*/ 84 w 84"/>
                  <a:gd name="T9" fmla="*/ 7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70">
                    <a:moveTo>
                      <a:pt x="84" y="70"/>
                    </a:moveTo>
                    <a:lnTo>
                      <a:pt x="80" y="0"/>
                    </a:lnTo>
                    <a:lnTo>
                      <a:pt x="7" y="0"/>
                    </a:lnTo>
                    <a:lnTo>
                      <a:pt x="0" y="70"/>
                    </a:lnTo>
                    <a:lnTo>
                      <a:pt x="84" y="70"/>
                    </a:lnTo>
                    <a:close/>
                  </a:path>
                </a:pathLst>
              </a:custGeom>
              <a:solidFill>
                <a:srgbClr val="B700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5" name="Freeform 54"/>
              <p:cNvSpPr/>
              <p:nvPr/>
            </p:nvSpPr>
            <p:spPr bwMode="auto">
              <a:xfrm>
                <a:off x="10507663" y="608013"/>
                <a:ext cx="133350" cy="304800"/>
              </a:xfrm>
              <a:custGeom>
                <a:avLst/>
                <a:gdLst>
                  <a:gd name="T0" fmla="*/ 0 w 84"/>
                  <a:gd name="T1" fmla="*/ 0 h 192"/>
                  <a:gd name="T2" fmla="*/ 0 w 84"/>
                  <a:gd name="T3" fmla="*/ 192 h 192"/>
                  <a:gd name="T4" fmla="*/ 41 w 84"/>
                  <a:gd name="T5" fmla="*/ 163 h 192"/>
                  <a:gd name="T6" fmla="*/ 84 w 84"/>
                  <a:gd name="T7" fmla="*/ 192 h 192"/>
                  <a:gd name="T8" fmla="*/ 84 w 84"/>
                  <a:gd name="T9" fmla="*/ 0 h 192"/>
                  <a:gd name="T10" fmla="*/ 0 w 84"/>
                  <a:gd name="T11" fmla="*/ 0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4" h="192">
                    <a:moveTo>
                      <a:pt x="0" y="0"/>
                    </a:moveTo>
                    <a:lnTo>
                      <a:pt x="0" y="192"/>
                    </a:lnTo>
                    <a:lnTo>
                      <a:pt x="41" y="163"/>
                    </a:lnTo>
                    <a:lnTo>
                      <a:pt x="84" y="192"/>
                    </a:lnTo>
                    <a:lnTo>
                      <a:pt x="8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2D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</p:grpSp>
      </p:grpSp>
      <p:sp>
        <p:nvSpPr>
          <p:cNvPr id="16" name="文本框 15"/>
          <p:cNvSpPr txBox="1"/>
          <p:nvPr/>
        </p:nvSpPr>
        <p:spPr>
          <a:xfrm>
            <a:off x="1079730" y="816279"/>
            <a:ext cx="16052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b="1" dirty="0" smtClean="0">
                <a:solidFill>
                  <a:srgbClr val="DB223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新知讲解</a:t>
            </a:r>
            <a:endParaRPr lang="zh-CN" altLang="en-US" sz="2800" b="1" dirty="0">
              <a:solidFill>
                <a:srgbClr val="DB223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Box 58"/>
          <p:cNvSpPr txBox="1">
            <a:spLocks noChangeArrowheads="1"/>
          </p:cNvSpPr>
          <p:nvPr/>
        </p:nvSpPr>
        <p:spPr bwMode="auto">
          <a:xfrm>
            <a:off x="1285240" y="5647055"/>
            <a:ext cx="3049270" cy="6076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剩下（    ）个。</a:t>
            </a:r>
            <a:endParaRPr lang="zh-CN" altLang="en-US" sz="2800" b="1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3048012" y="2856547"/>
            <a:ext cx="3299435" cy="583565"/>
            <a:chOff x="2879566" y="1958008"/>
            <a:chExt cx="3299435" cy="583565"/>
          </a:xfrm>
        </p:grpSpPr>
        <p:sp>
          <p:nvSpPr>
            <p:cNvPr id="23" name="文本框 22"/>
            <p:cNvSpPr txBox="1"/>
            <p:nvPr/>
          </p:nvSpPr>
          <p:spPr>
            <a:xfrm>
              <a:off x="2879566" y="1958008"/>
              <a:ext cx="798195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15</a:t>
              </a:r>
              <a:endParaRPr lang="en-US" sz="2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3497200" y="1958008"/>
              <a:ext cx="2681801" cy="5835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-     = </a:t>
              </a:r>
              <a:endPara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矩形 28"/>
            <p:cNvSpPr/>
            <p:nvPr/>
          </p:nvSpPr>
          <p:spPr bwMode="auto">
            <a:xfrm>
              <a:off x="4943588" y="1985618"/>
              <a:ext cx="468000" cy="468000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3876287" y="1958008"/>
              <a:ext cx="468000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9</a:t>
              </a:r>
              <a:endParaRPr lang="en-US" sz="2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8" name="组合 25"/>
          <p:cNvGrpSpPr/>
          <p:nvPr/>
        </p:nvGrpSpPr>
        <p:grpSpPr>
          <a:xfrm>
            <a:off x="1892935" y="1717700"/>
            <a:ext cx="4860150" cy="744839"/>
            <a:chOff x="1478157" y="839096"/>
            <a:chExt cx="3642448" cy="744849"/>
          </a:xfrm>
        </p:grpSpPr>
        <p:sp>
          <p:nvSpPr>
            <p:cNvPr id="39" name="圆角矩形 195"/>
            <p:cNvSpPr/>
            <p:nvPr>
              <p:custDataLst>
                <p:tags r:id="rId3"/>
              </p:custDataLst>
            </p:nvPr>
          </p:nvSpPr>
          <p:spPr>
            <a:xfrm>
              <a:off x="1478157" y="839096"/>
              <a:ext cx="3642448" cy="744849"/>
            </a:xfrm>
            <a:custGeom>
              <a:avLst/>
              <a:gdLst>
                <a:gd name="connsiteX0" fmla="*/ 0 w 1782331"/>
                <a:gd name="connsiteY0" fmla="*/ 76468 h 343228"/>
                <a:gd name="connsiteX1" fmla="*/ 76468 w 1782331"/>
                <a:gd name="connsiteY1" fmla="*/ 0 h 343228"/>
                <a:gd name="connsiteX2" fmla="*/ 1705863 w 1782331"/>
                <a:gd name="connsiteY2" fmla="*/ 0 h 343228"/>
                <a:gd name="connsiteX3" fmla="*/ 1782331 w 1782331"/>
                <a:gd name="connsiteY3" fmla="*/ 76468 h 343228"/>
                <a:gd name="connsiteX4" fmla="*/ 1782331 w 1782331"/>
                <a:gd name="connsiteY4" fmla="*/ 266760 h 343228"/>
                <a:gd name="connsiteX5" fmla="*/ 1705863 w 1782331"/>
                <a:gd name="connsiteY5" fmla="*/ 343228 h 343228"/>
                <a:gd name="connsiteX6" fmla="*/ 76468 w 1782331"/>
                <a:gd name="connsiteY6" fmla="*/ 343228 h 343228"/>
                <a:gd name="connsiteX7" fmla="*/ 0 w 1782331"/>
                <a:gd name="connsiteY7" fmla="*/ 266760 h 343228"/>
                <a:gd name="connsiteX8" fmla="*/ 0 w 1782331"/>
                <a:gd name="connsiteY8" fmla="*/ 76468 h 343228"/>
                <a:gd name="connsiteX0-1" fmla="*/ 0 w 1782331"/>
                <a:gd name="connsiteY0-2" fmla="*/ 76481 h 343241"/>
                <a:gd name="connsiteX1-3" fmla="*/ 76468 w 1782331"/>
                <a:gd name="connsiteY1-4" fmla="*/ 13 h 343241"/>
                <a:gd name="connsiteX2-5" fmla="*/ 892773 w 1782331"/>
                <a:gd name="connsiteY2-6" fmla="*/ 64307 h 343241"/>
                <a:gd name="connsiteX3-7" fmla="*/ 1705863 w 1782331"/>
                <a:gd name="connsiteY3-8" fmla="*/ 13 h 343241"/>
                <a:gd name="connsiteX4-9" fmla="*/ 1782331 w 1782331"/>
                <a:gd name="connsiteY4-10" fmla="*/ 76481 h 343241"/>
                <a:gd name="connsiteX5-11" fmla="*/ 1782331 w 1782331"/>
                <a:gd name="connsiteY5-12" fmla="*/ 266773 h 343241"/>
                <a:gd name="connsiteX6-13" fmla="*/ 1705863 w 1782331"/>
                <a:gd name="connsiteY6-14" fmla="*/ 343241 h 343241"/>
                <a:gd name="connsiteX7-15" fmla="*/ 76468 w 1782331"/>
                <a:gd name="connsiteY7-16" fmla="*/ 343241 h 343241"/>
                <a:gd name="connsiteX8-17" fmla="*/ 0 w 1782331"/>
                <a:gd name="connsiteY8-18" fmla="*/ 266773 h 343241"/>
                <a:gd name="connsiteX9" fmla="*/ 0 w 1782331"/>
                <a:gd name="connsiteY9" fmla="*/ 76481 h 343241"/>
                <a:gd name="connsiteX0-19" fmla="*/ 0 w 1782331"/>
                <a:gd name="connsiteY0-20" fmla="*/ 76481 h 343241"/>
                <a:gd name="connsiteX1-21" fmla="*/ 76468 w 1782331"/>
                <a:gd name="connsiteY1-22" fmla="*/ 13 h 343241"/>
                <a:gd name="connsiteX2-23" fmla="*/ 892773 w 1782331"/>
                <a:gd name="connsiteY2-24" fmla="*/ 64307 h 343241"/>
                <a:gd name="connsiteX3-25" fmla="*/ 1705863 w 1782331"/>
                <a:gd name="connsiteY3-26" fmla="*/ 13 h 343241"/>
                <a:gd name="connsiteX4-27" fmla="*/ 1782331 w 1782331"/>
                <a:gd name="connsiteY4-28" fmla="*/ 76481 h 343241"/>
                <a:gd name="connsiteX5-29" fmla="*/ 1782331 w 1782331"/>
                <a:gd name="connsiteY5-30" fmla="*/ 266773 h 343241"/>
                <a:gd name="connsiteX6-31" fmla="*/ 1705863 w 1782331"/>
                <a:gd name="connsiteY6-32" fmla="*/ 343241 h 343241"/>
                <a:gd name="connsiteX7-33" fmla="*/ 847677 w 1782331"/>
                <a:gd name="connsiteY7-34" fmla="*/ 308828 h 343241"/>
                <a:gd name="connsiteX8-35" fmla="*/ 76468 w 1782331"/>
                <a:gd name="connsiteY8-36" fmla="*/ 343241 h 343241"/>
                <a:gd name="connsiteX9-37" fmla="*/ 0 w 1782331"/>
                <a:gd name="connsiteY9-38" fmla="*/ 266773 h 343241"/>
                <a:gd name="connsiteX10" fmla="*/ 0 w 1782331"/>
                <a:gd name="connsiteY10" fmla="*/ 76481 h 34324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37" y="connsiteY9-38"/>
                </a:cxn>
                <a:cxn ang="0">
                  <a:pos x="connsiteX10" y="connsiteY10"/>
                </a:cxn>
              </a:cxnLst>
              <a:rect l="l" t="t" r="r" b="b"/>
              <a:pathLst>
                <a:path w="1782331" h="343241">
                  <a:moveTo>
                    <a:pt x="0" y="76481"/>
                  </a:moveTo>
                  <a:cubicBezTo>
                    <a:pt x="0" y="34249"/>
                    <a:pt x="34236" y="13"/>
                    <a:pt x="76468" y="13"/>
                  </a:cubicBezTo>
                  <a:cubicBezTo>
                    <a:pt x="346416" y="-1078"/>
                    <a:pt x="622825" y="65398"/>
                    <a:pt x="892773" y="64307"/>
                  </a:cubicBezTo>
                  <a:cubicBezTo>
                    <a:pt x="1165957" y="65398"/>
                    <a:pt x="1432679" y="-1078"/>
                    <a:pt x="1705863" y="13"/>
                  </a:cubicBezTo>
                  <a:cubicBezTo>
                    <a:pt x="1748095" y="13"/>
                    <a:pt x="1782331" y="34249"/>
                    <a:pt x="1782331" y="76481"/>
                  </a:cubicBezTo>
                  <a:lnTo>
                    <a:pt x="1782331" y="266773"/>
                  </a:lnTo>
                  <a:cubicBezTo>
                    <a:pt x="1782331" y="309005"/>
                    <a:pt x="1748095" y="343241"/>
                    <a:pt x="1705863" y="343241"/>
                  </a:cubicBezTo>
                  <a:cubicBezTo>
                    <a:pt x="1420927" y="342504"/>
                    <a:pt x="1132613" y="309565"/>
                    <a:pt x="847677" y="308828"/>
                  </a:cubicBezTo>
                  <a:lnTo>
                    <a:pt x="76468" y="343241"/>
                  </a:lnTo>
                  <a:cubicBezTo>
                    <a:pt x="34236" y="343241"/>
                    <a:pt x="0" y="309005"/>
                    <a:pt x="0" y="266773"/>
                  </a:cubicBezTo>
                  <a:lnTo>
                    <a:pt x="0" y="76481"/>
                  </a:lnTo>
                  <a:close/>
                </a:path>
              </a:pathLst>
            </a:custGeom>
            <a:solidFill>
              <a:srgbClr val="F76CB7"/>
            </a:solidFill>
            <a:ln w="19050">
              <a:solidFill>
                <a:srgbClr val="FFFFFF"/>
              </a:solidFill>
            </a:ln>
            <a:effectLst>
              <a:outerShdw blurRad="76200" dist="508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rmAutofit/>
            </a:bodyPr>
            <a:lstStyle/>
            <a:p>
              <a:pPr algn="ctr">
                <a:defRPr/>
              </a:pPr>
              <a:endParaRPr lang="zh-CN" altLang="en-US" sz="2400" dirty="0">
                <a:solidFill>
                  <a:srgbClr val="FFFFFF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41" name="TextBox 47"/>
            <p:cNvSpPr txBox="1">
              <a:spLocks noChangeArrowheads="1"/>
            </p:cNvSpPr>
            <p:nvPr/>
          </p:nvSpPr>
          <p:spPr bwMode="auto">
            <a:xfrm>
              <a:off x="1665015" y="885451"/>
              <a:ext cx="3396020" cy="60770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8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方法</a:t>
              </a:r>
              <a:r>
                <a:rPr lang="en-US" altLang="zh-CN" sz="28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r>
                <a:rPr lang="zh-CN" altLang="en-US" sz="28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：先卖</a:t>
              </a:r>
              <a:r>
                <a:rPr lang="en-US" altLang="zh-CN" sz="28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5</a:t>
              </a:r>
              <a:r>
                <a:rPr lang="zh-CN" altLang="en-US" sz="28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个，再卖</a:t>
              </a:r>
              <a:r>
                <a:rPr lang="en-US" altLang="zh-CN" sz="28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r>
                <a:rPr lang="zh-CN" altLang="en-US" sz="28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个。</a:t>
              </a:r>
              <a:endPara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7" name="TextBox 58"/>
          <p:cNvSpPr txBox="1">
            <a:spLocks noChangeArrowheads="1"/>
          </p:cNvSpPr>
          <p:nvPr/>
        </p:nvSpPr>
        <p:spPr bwMode="auto">
          <a:xfrm>
            <a:off x="5032835" y="2846167"/>
            <a:ext cx="726440" cy="6076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6</a:t>
            </a:r>
            <a:endParaRPr lang="en-US" altLang="zh-CN" sz="28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3357880" y="2642870"/>
            <a:ext cx="3394710" cy="1468755"/>
          </a:xfrm>
          <a:prstGeom prst="rect">
            <a:avLst/>
          </a:prstGeom>
          <a:noFill/>
          <a:ln w="34925" cmpd="sng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矩形 68"/>
          <p:cNvSpPr/>
          <p:nvPr/>
        </p:nvSpPr>
        <p:spPr>
          <a:xfrm>
            <a:off x="673735" y="2575560"/>
            <a:ext cx="2683510" cy="1572260"/>
          </a:xfrm>
          <a:prstGeom prst="rect">
            <a:avLst/>
          </a:prstGeom>
          <a:noFill/>
          <a:ln w="34925" cmpd="sng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矩形 69"/>
          <p:cNvSpPr/>
          <p:nvPr/>
        </p:nvSpPr>
        <p:spPr>
          <a:xfrm>
            <a:off x="673735" y="4147820"/>
            <a:ext cx="3947795" cy="1365250"/>
          </a:xfrm>
          <a:prstGeom prst="rect">
            <a:avLst/>
          </a:prstGeom>
          <a:noFill/>
          <a:ln w="34925" cmpd="sng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TextBox 58"/>
          <p:cNvSpPr txBox="1">
            <a:spLocks noChangeArrowheads="1"/>
          </p:cNvSpPr>
          <p:nvPr/>
        </p:nvSpPr>
        <p:spPr bwMode="auto">
          <a:xfrm>
            <a:off x="2446655" y="5647055"/>
            <a:ext cx="726440" cy="6076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6</a:t>
            </a:r>
            <a:endParaRPr lang="en-US" altLang="zh-CN" sz="28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grpSp>
        <p:nvGrpSpPr>
          <p:cNvPr id="74" name="组合 73"/>
          <p:cNvGrpSpPr/>
          <p:nvPr/>
        </p:nvGrpSpPr>
        <p:grpSpPr>
          <a:xfrm>
            <a:off x="4709795" y="4506595"/>
            <a:ext cx="4354195" cy="1235075"/>
            <a:chOff x="4805446" y="4587258"/>
            <a:chExt cx="4938222" cy="1387159"/>
          </a:xfrm>
        </p:grpSpPr>
        <p:sp>
          <p:nvSpPr>
            <p:cNvPr id="75" name="云形标注 74"/>
            <p:cNvSpPr/>
            <p:nvPr/>
          </p:nvSpPr>
          <p:spPr bwMode="auto">
            <a:xfrm>
              <a:off x="4805446" y="4587258"/>
              <a:ext cx="3084469" cy="1387159"/>
            </a:xfrm>
            <a:prstGeom prst="cloudCallout">
              <a:avLst>
                <a:gd name="adj1" fmla="val 62539"/>
                <a:gd name="adj2" fmla="val 22185"/>
              </a:avLst>
            </a:prstGeom>
            <a:solidFill>
              <a:srgbClr val="FCE9A5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76" name="文本框 75"/>
            <p:cNvSpPr txBox="1"/>
            <p:nvPr/>
          </p:nvSpPr>
          <p:spPr>
            <a:xfrm>
              <a:off x="4848468" y="4988277"/>
              <a:ext cx="4895200" cy="5863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为什么这么算？</a:t>
              </a:r>
              <a:endParaRPr lang="zh-CN" altLang="en-US" sz="2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xit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2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xit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47" grpId="0"/>
      <p:bldP spid="48" grpId="1" bldLvl="0" animBg="1"/>
      <p:bldP spid="48" grpId="2" bldLvl="0" animBg="1"/>
      <p:bldP spid="69" grpId="1" bldLvl="0" animBg="1"/>
      <p:bldP spid="69" grpId="2" bldLvl="0" animBg="1"/>
      <p:bldP spid="70" grpId="1" bldLvl="0" animBg="1"/>
      <p:bldP spid="7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66700" y="703998"/>
            <a:ext cx="2809875" cy="730817"/>
            <a:chOff x="4762500" y="1227873"/>
            <a:chExt cx="3152775" cy="820002"/>
          </a:xfrm>
        </p:grpSpPr>
        <p:sp>
          <p:nvSpPr>
            <p:cNvPr id="3" name="圆角矩形 2"/>
            <p:cNvSpPr/>
            <p:nvPr/>
          </p:nvSpPr>
          <p:spPr>
            <a:xfrm>
              <a:off x="4762500" y="1227873"/>
              <a:ext cx="3152775" cy="820002"/>
            </a:xfrm>
            <a:prstGeom prst="roundRect">
              <a:avLst/>
            </a:prstGeom>
            <a:noFill/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" name="组合 4"/>
            <p:cNvGrpSpPr/>
            <p:nvPr/>
          </p:nvGrpSpPr>
          <p:grpSpPr>
            <a:xfrm rot="0">
              <a:off x="4897451" y="1300979"/>
              <a:ext cx="515326" cy="672163"/>
              <a:chOff x="10325100" y="303213"/>
              <a:chExt cx="912815" cy="1190625"/>
            </a:xfrm>
          </p:grpSpPr>
          <p:sp>
            <p:nvSpPr>
              <p:cNvPr id="7" name="Freeform 43"/>
              <p:cNvSpPr/>
              <p:nvPr/>
            </p:nvSpPr>
            <p:spPr bwMode="auto">
              <a:xfrm>
                <a:off x="10382250" y="360363"/>
                <a:ext cx="855663" cy="455613"/>
              </a:xfrm>
              <a:custGeom>
                <a:avLst/>
                <a:gdLst>
                  <a:gd name="T0" fmla="*/ 301 w 301"/>
                  <a:gd name="T1" fmla="*/ 40 h 160"/>
                  <a:gd name="T2" fmla="*/ 260 w 301"/>
                  <a:gd name="T3" fmla="*/ 0 h 160"/>
                  <a:gd name="T4" fmla="*/ 166 w 301"/>
                  <a:gd name="T5" fmla="*/ 0 h 160"/>
                  <a:gd name="T6" fmla="*/ 41 w 301"/>
                  <a:gd name="T7" fmla="*/ 0 h 160"/>
                  <a:gd name="T8" fmla="*/ 0 w 301"/>
                  <a:gd name="T9" fmla="*/ 40 h 160"/>
                  <a:gd name="T10" fmla="*/ 0 w 301"/>
                  <a:gd name="T11" fmla="*/ 43 h 160"/>
                  <a:gd name="T12" fmla="*/ 0 w 301"/>
                  <a:gd name="T13" fmla="*/ 46 h 160"/>
                  <a:gd name="T14" fmla="*/ 0 w 301"/>
                  <a:gd name="T15" fmla="*/ 47 h 160"/>
                  <a:gd name="T16" fmla="*/ 0 w 301"/>
                  <a:gd name="T17" fmla="*/ 47 h 160"/>
                  <a:gd name="T18" fmla="*/ 41 w 301"/>
                  <a:gd name="T19" fmla="*/ 87 h 160"/>
                  <a:gd name="T20" fmla="*/ 89 w 301"/>
                  <a:gd name="T21" fmla="*/ 87 h 160"/>
                  <a:gd name="T22" fmla="*/ 89 w 301"/>
                  <a:gd name="T23" fmla="*/ 160 h 160"/>
                  <a:gd name="T24" fmla="*/ 301 w 301"/>
                  <a:gd name="T25" fmla="*/ 160 h 160"/>
                  <a:gd name="T26" fmla="*/ 301 w 301"/>
                  <a:gd name="T27" fmla="*/ 4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01" h="160">
                    <a:moveTo>
                      <a:pt x="301" y="40"/>
                    </a:moveTo>
                    <a:cubicBezTo>
                      <a:pt x="300" y="18"/>
                      <a:pt x="282" y="0"/>
                      <a:pt x="260" y="0"/>
                    </a:cubicBezTo>
                    <a:cubicBezTo>
                      <a:pt x="166" y="0"/>
                      <a:pt x="166" y="0"/>
                      <a:pt x="166" y="0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18" y="0"/>
                      <a:pt x="0" y="18"/>
                      <a:pt x="0" y="40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1" y="69"/>
                      <a:pt x="19" y="87"/>
                      <a:pt x="41" y="87"/>
                    </a:cubicBezTo>
                    <a:cubicBezTo>
                      <a:pt x="89" y="87"/>
                      <a:pt x="89" y="87"/>
                      <a:pt x="89" y="87"/>
                    </a:cubicBezTo>
                    <a:cubicBezTo>
                      <a:pt x="89" y="160"/>
                      <a:pt x="89" y="160"/>
                      <a:pt x="89" y="160"/>
                    </a:cubicBezTo>
                    <a:cubicBezTo>
                      <a:pt x="301" y="160"/>
                      <a:pt x="301" y="160"/>
                      <a:pt x="301" y="160"/>
                    </a:cubicBezTo>
                    <a:cubicBezTo>
                      <a:pt x="301" y="40"/>
                      <a:pt x="301" y="40"/>
                      <a:pt x="301" y="40"/>
                    </a:cubicBezTo>
                  </a:path>
                </a:pathLst>
              </a:custGeom>
              <a:solidFill>
                <a:srgbClr val="F9EE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8" name="Freeform 44"/>
              <p:cNvSpPr/>
              <p:nvPr/>
            </p:nvSpPr>
            <p:spPr bwMode="auto">
              <a:xfrm>
                <a:off x="10375900" y="396875"/>
                <a:ext cx="38100" cy="52388"/>
              </a:xfrm>
              <a:custGeom>
                <a:avLst/>
                <a:gdLst>
                  <a:gd name="T0" fmla="*/ 13 w 13"/>
                  <a:gd name="T1" fmla="*/ 0 h 18"/>
                  <a:gd name="T2" fmla="*/ 0 w 13"/>
                  <a:gd name="T3" fmla="*/ 0 h 18"/>
                  <a:gd name="T4" fmla="*/ 0 w 13"/>
                  <a:gd name="T5" fmla="*/ 18 h 18"/>
                  <a:gd name="T6" fmla="*/ 3 w 13"/>
                  <a:gd name="T7" fmla="*/ 18 h 18"/>
                  <a:gd name="T8" fmla="*/ 13 w 13"/>
                  <a:gd name="T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8">
                    <a:moveTo>
                      <a:pt x="1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5" y="11"/>
                      <a:pt x="8" y="5"/>
                      <a:pt x="13" y="0"/>
                    </a:cubicBezTo>
                  </a:path>
                </a:pathLst>
              </a:custGeom>
              <a:solidFill>
                <a:srgbClr val="F9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9" name="Freeform 45"/>
              <p:cNvSpPr/>
              <p:nvPr/>
            </p:nvSpPr>
            <p:spPr bwMode="auto">
              <a:xfrm>
                <a:off x="10385425" y="396875"/>
                <a:ext cx="852488" cy="168275"/>
              </a:xfrm>
              <a:custGeom>
                <a:avLst/>
                <a:gdLst>
                  <a:gd name="T0" fmla="*/ 241 w 300"/>
                  <a:gd name="T1" fmla="*/ 0 h 59"/>
                  <a:gd name="T2" fmla="*/ 239 w 300"/>
                  <a:gd name="T3" fmla="*/ 0 h 59"/>
                  <a:gd name="T4" fmla="*/ 10 w 300"/>
                  <a:gd name="T5" fmla="*/ 0 h 59"/>
                  <a:gd name="T6" fmla="*/ 0 w 300"/>
                  <a:gd name="T7" fmla="*/ 18 h 59"/>
                  <a:gd name="T8" fmla="*/ 259 w 300"/>
                  <a:gd name="T9" fmla="*/ 18 h 59"/>
                  <a:gd name="T10" fmla="*/ 300 w 300"/>
                  <a:gd name="T11" fmla="*/ 59 h 59"/>
                  <a:gd name="T12" fmla="*/ 300 w 300"/>
                  <a:gd name="T13" fmla="*/ 59 h 59"/>
                  <a:gd name="T14" fmla="*/ 241 w 300"/>
                  <a:gd name="T15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00" h="59">
                    <a:moveTo>
                      <a:pt x="241" y="0"/>
                    </a:moveTo>
                    <a:cubicBezTo>
                      <a:pt x="241" y="0"/>
                      <a:pt x="240" y="0"/>
                      <a:pt x="239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5"/>
                      <a:pt x="2" y="11"/>
                      <a:pt x="0" y="18"/>
                    </a:cubicBezTo>
                    <a:cubicBezTo>
                      <a:pt x="259" y="18"/>
                      <a:pt x="259" y="18"/>
                      <a:pt x="259" y="18"/>
                    </a:cubicBezTo>
                    <a:cubicBezTo>
                      <a:pt x="281" y="18"/>
                      <a:pt x="299" y="36"/>
                      <a:pt x="300" y="59"/>
                    </a:cubicBezTo>
                    <a:cubicBezTo>
                      <a:pt x="300" y="59"/>
                      <a:pt x="300" y="59"/>
                      <a:pt x="300" y="59"/>
                    </a:cubicBezTo>
                    <a:cubicBezTo>
                      <a:pt x="300" y="25"/>
                      <a:pt x="297" y="0"/>
                      <a:pt x="241" y="0"/>
                    </a:cubicBezTo>
                  </a:path>
                </a:pathLst>
              </a:cu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0" name="Freeform 46"/>
              <p:cNvSpPr/>
              <p:nvPr/>
            </p:nvSpPr>
            <p:spPr bwMode="auto">
              <a:xfrm>
                <a:off x="10375900" y="496888"/>
                <a:ext cx="23813" cy="53975"/>
              </a:xfrm>
              <a:custGeom>
                <a:avLst/>
                <a:gdLst>
                  <a:gd name="T0" fmla="*/ 2 w 8"/>
                  <a:gd name="T1" fmla="*/ 0 h 19"/>
                  <a:gd name="T2" fmla="*/ 0 w 8"/>
                  <a:gd name="T3" fmla="*/ 0 h 19"/>
                  <a:gd name="T4" fmla="*/ 0 w 8"/>
                  <a:gd name="T5" fmla="*/ 19 h 19"/>
                  <a:gd name="T6" fmla="*/ 8 w 8"/>
                  <a:gd name="T7" fmla="*/ 19 h 19"/>
                  <a:gd name="T8" fmla="*/ 2 w 8"/>
                  <a:gd name="T9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19">
                    <a:moveTo>
                      <a:pt x="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4" y="13"/>
                      <a:pt x="2" y="7"/>
                      <a:pt x="2" y="0"/>
                    </a:cubicBezTo>
                  </a:path>
                </a:pathLst>
              </a:custGeom>
              <a:solidFill>
                <a:srgbClr val="F9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1" name="Freeform 47"/>
              <p:cNvSpPr/>
              <p:nvPr/>
            </p:nvSpPr>
            <p:spPr bwMode="auto">
              <a:xfrm>
                <a:off x="10382250" y="496888"/>
                <a:ext cx="855663" cy="168275"/>
              </a:xfrm>
              <a:custGeom>
                <a:avLst/>
                <a:gdLst>
                  <a:gd name="T0" fmla="*/ 242 w 301"/>
                  <a:gd name="T1" fmla="*/ 0 h 59"/>
                  <a:gd name="T2" fmla="*/ 240 w 301"/>
                  <a:gd name="T3" fmla="*/ 0 h 59"/>
                  <a:gd name="T4" fmla="*/ 0 w 301"/>
                  <a:gd name="T5" fmla="*/ 0 h 59"/>
                  <a:gd name="T6" fmla="*/ 6 w 301"/>
                  <a:gd name="T7" fmla="*/ 19 h 59"/>
                  <a:gd name="T8" fmla="*/ 260 w 301"/>
                  <a:gd name="T9" fmla="*/ 19 h 59"/>
                  <a:gd name="T10" fmla="*/ 301 w 301"/>
                  <a:gd name="T11" fmla="*/ 59 h 59"/>
                  <a:gd name="T12" fmla="*/ 301 w 301"/>
                  <a:gd name="T13" fmla="*/ 59 h 59"/>
                  <a:gd name="T14" fmla="*/ 242 w 301"/>
                  <a:gd name="T15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01" h="59">
                    <a:moveTo>
                      <a:pt x="242" y="0"/>
                    </a:moveTo>
                    <a:cubicBezTo>
                      <a:pt x="242" y="0"/>
                      <a:pt x="241" y="0"/>
                      <a:pt x="24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"/>
                      <a:pt x="2" y="13"/>
                      <a:pt x="6" y="19"/>
                    </a:cubicBezTo>
                    <a:cubicBezTo>
                      <a:pt x="260" y="19"/>
                      <a:pt x="260" y="19"/>
                      <a:pt x="260" y="19"/>
                    </a:cubicBezTo>
                    <a:cubicBezTo>
                      <a:pt x="282" y="19"/>
                      <a:pt x="300" y="37"/>
                      <a:pt x="301" y="59"/>
                    </a:cubicBezTo>
                    <a:cubicBezTo>
                      <a:pt x="301" y="59"/>
                      <a:pt x="301" y="59"/>
                      <a:pt x="301" y="59"/>
                    </a:cubicBezTo>
                    <a:cubicBezTo>
                      <a:pt x="301" y="26"/>
                      <a:pt x="298" y="0"/>
                      <a:pt x="242" y="0"/>
                    </a:cubicBezTo>
                  </a:path>
                </a:pathLst>
              </a:cu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2" name="Freeform 48"/>
              <p:cNvSpPr/>
              <p:nvPr/>
            </p:nvSpPr>
            <p:spPr bwMode="auto">
              <a:xfrm>
                <a:off x="10325102" y="303213"/>
                <a:ext cx="912813" cy="1139824"/>
              </a:xfrm>
              <a:custGeom>
                <a:avLst/>
                <a:gdLst>
                  <a:gd name="T0" fmla="*/ 260 w 321"/>
                  <a:gd name="T1" fmla="*/ 107 h 400"/>
                  <a:gd name="T2" fmla="*/ 260 w 321"/>
                  <a:gd name="T3" fmla="*/ 107 h 400"/>
                  <a:gd name="T4" fmla="*/ 195 w 321"/>
                  <a:gd name="T5" fmla="*/ 107 h 400"/>
                  <a:gd name="T6" fmla="*/ 61 w 321"/>
                  <a:gd name="T7" fmla="*/ 107 h 400"/>
                  <a:gd name="T8" fmla="*/ 20 w 321"/>
                  <a:gd name="T9" fmla="*/ 67 h 400"/>
                  <a:gd name="T10" fmla="*/ 20 w 321"/>
                  <a:gd name="T11" fmla="*/ 67 h 400"/>
                  <a:gd name="T12" fmla="*/ 20 w 321"/>
                  <a:gd name="T13" fmla="*/ 66 h 400"/>
                  <a:gd name="T14" fmla="*/ 20 w 321"/>
                  <a:gd name="T15" fmla="*/ 63 h 400"/>
                  <a:gd name="T16" fmla="*/ 20 w 321"/>
                  <a:gd name="T17" fmla="*/ 60 h 400"/>
                  <a:gd name="T18" fmla="*/ 61 w 321"/>
                  <a:gd name="T19" fmla="*/ 20 h 400"/>
                  <a:gd name="T20" fmla="*/ 186 w 321"/>
                  <a:gd name="T21" fmla="*/ 20 h 400"/>
                  <a:gd name="T22" fmla="*/ 280 w 321"/>
                  <a:gd name="T23" fmla="*/ 20 h 400"/>
                  <a:gd name="T24" fmla="*/ 321 w 321"/>
                  <a:gd name="T25" fmla="*/ 60 h 400"/>
                  <a:gd name="T26" fmla="*/ 260 w 321"/>
                  <a:gd name="T27" fmla="*/ 1 h 400"/>
                  <a:gd name="T28" fmla="*/ 61 w 321"/>
                  <a:gd name="T29" fmla="*/ 1 h 400"/>
                  <a:gd name="T30" fmla="*/ 0 w 321"/>
                  <a:gd name="T31" fmla="*/ 62 h 400"/>
                  <a:gd name="T32" fmla="*/ 0 w 321"/>
                  <a:gd name="T33" fmla="*/ 106 h 400"/>
                  <a:gd name="T34" fmla="*/ 0 w 321"/>
                  <a:gd name="T35" fmla="*/ 106 h 400"/>
                  <a:gd name="T36" fmla="*/ 0 w 321"/>
                  <a:gd name="T37" fmla="*/ 339 h 400"/>
                  <a:gd name="T38" fmla="*/ 61 w 321"/>
                  <a:gd name="T39" fmla="*/ 400 h 400"/>
                  <a:gd name="T40" fmla="*/ 260 w 321"/>
                  <a:gd name="T41" fmla="*/ 400 h 400"/>
                  <a:gd name="T42" fmla="*/ 321 w 321"/>
                  <a:gd name="T43" fmla="*/ 339 h 400"/>
                  <a:gd name="T44" fmla="*/ 321 w 321"/>
                  <a:gd name="T45" fmla="*/ 151 h 400"/>
                  <a:gd name="T46" fmla="*/ 260 w 321"/>
                  <a:gd name="T47" fmla="*/ 107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21" h="400">
                    <a:moveTo>
                      <a:pt x="260" y="107"/>
                    </a:moveTo>
                    <a:cubicBezTo>
                      <a:pt x="260" y="107"/>
                      <a:pt x="260" y="107"/>
                      <a:pt x="260" y="107"/>
                    </a:cubicBezTo>
                    <a:cubicBezTo>
                      <a:pt x="195" y="107"/>
                      <a:pt x="195" y="107"/>
                      <a:pt x="195" y="107"/>
                    </a:cubicBezTo>
                    <a:cubicBezTo>
                      <a:pt x="61" y="107"/>
                      <a:pt x="61" y="107"/>
                      <a:pt x="61" y="107"/>
                    </a:cubicBezTo>
                    <a:cubicBezTo>
                      <a:pt x="39" y="107"/>
                      <a:pt x="21" y="89"/>
                      <a:pt x="20" y="67"/>
                    </a:cubicBezTo>
                    <a:cubicBezTo>
                      <a:pt x="20" y="67"/>
                      <a:pt x="20" y="67"/>
                      <a:pt x="20" y="67"/>
                    </a:cubicBezTo>
                    <a:cubicBezTo>
                      <a:pt x="20" y="66"/>
                      <a:pt x="20" y="66"/>
                      <a:pt x="20" y="66"/>
                    </a:cubicBezTo>
                    <a:cubicBezTo>
                      <a:pt x="20" y="63"/>
                      <a:pt x="20" y="63"/>
                      <a:pt x="20" y="63"/>
                    </a:cubicBezTo>
                    <a:cubicBezTo>
                      <a:pt x="20" y="60"/>
                      <a:pt x="20" y="60"/>
                      <a:pt x="20" y="60"/>
                    </a:cubicBezTo>
                    <a:cubicBezTo>
                      <a:pt x="20" y="38"/>
                      <a:pt x="38" y="20"/>
                      <a:pt x="61" y="20"/>
                    </a:cubicBezTo>
                    <a:cubicBezTo>
                      <a:pt x="186" y="20"/>
                      <a:pt x="186" y="20"/>
                      <a:pt x="186" y="20"/>
                    </a:cubicBezTo>
                    <a:cubicBezTo>
                      <a:pt x="280" y="20"/>
                      <a:pt x="280" y="20"/>
                      <a:pt x="280" y="20"/>
                    </a:cubicBezTo>
                    <a:cubicBezTo>
                      <a:pt x="302" y="20"/>
                      <a:pt x="320" y="38"/>
                      <a:pt x="321" y="60"/>
                    </a:cubicBezTo>
                    <a:cubicBezTo>
                      <a:pt x="321" y="26"/>
                      <a:pt x="318" y="0"/>
                      <a:pt x="260" y="1"/>
                    </a:cubicBezTo>
                    <a:cubicBezTo>
                      <a:pt x="61" y="1"/>
                      <a:pt x="61" y="1"/>
                      <a:pt x="61" y="1"/>
                    </a:cubicBezTo>
                    <a:cubicBezTo>
                      <a:pt x="27" y="1"/>
                      <a:pt x="0" y="28"/>
                      <a:pt x="0" y="62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339"/>
                      <a:pt x="0" y="339"/>
                      <a:pt x="0" y="339"/>
                    </a:cubicBezTo>
                    <a:cubicBezTo>
                      <a:pt x="0" y="373"/>
                      <a:pt x="27" y="400"/>
                      <a:pt x="61" y="400"/>
                    </a:cubicBezTo>
                    <a:cubicBezTo>
                      <a:pt x="260" y="400"/>
                      <a:pt x="260" y="400"/>
                      <a:pt x="260" y="400"/>
                    </a:cubicBezTo>
                    <a:cubicBezTo>
                      <a:pt x="294" y="400"/>
                      <a:pt x="321" y="373"/>
                      <a:pt x="321" y="339"/>
                    </a:cubicBezTo>
                    <a:cubicBezTo>
                      <a:pt x="321" y="151"/>
                      <a:pt x="321" y="151"/>
                      <a:pt x="321" y="151"/>
                    </a:cubicBezTo>
                    <a:cubicBezTo>
                      <a:pt x="321" y="117"/>
                      <a:pt x="294" y="107"/>
                      <a:pt x="260" y="107"/>
                    </a:cubicBezTo>
                    <a:close/>
                  </a:path>
                </a:pathLst>
              </a:custGeom>
              <a:solidFill>
                <a:srgbClr val="AA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3" name="Freeform 49"/>
              <p:cNvSpPr/>
              <p:nvPr/>
            </p:nvSpPr>
            <p:spPr bwMode="auto">
              <a:xfrm>
                <a:off x="10325100" y="508000"/>
                <a:ext cx="912813" cy="985838"/>
              </a:xfrm>
              <a:custGeom>
                <a:avLst/>
                <a:gdLst>
                  <a:gd name="T0" fmla="*/ 321 w 321"/>
                  <a:gd name="T1" fmla="*/ 285 h 346"/>
                  <a:gd name="T2" fmla="*/ 260 w 321"/>
                  <a:gd name="T3" fmla="*/ 346 h 346"/>
                  <a:gd name="T4" fmla="*/ 61 w 321"/>
                  <a:gd name="T5" fmla="*/ 346 h 346"/>
                  <a:gd name="T6" fmla="*/ 0 w 321"/>
                  <a:gd name="T7" fmla="*/ 285 h 346"/>
                  <a:gd name="T8" fmla="*/ 0 w 321"/>
                  <a:gd name="T9" fmla="*/ 0 h 346"/>
                  <a:gd name="T10" fmla="*/ 61 w 321"/>
                  <a:gd name="T11" fmla="*/ 53 h 346"/>
                  <a:gd name="T12" fmla="*/ 260 w 321"/>
                  <a:gd name="T13" fmla="*/ 53 h 346"/>
                  <a:gd name="T14" fmla="*/ 321 w 321"/>
                  <a:gd name="T15" fmla="*/ 99 h 346"/>
                  <a:gd name="T16" fmla="*/ 321 w 321"/>
                  <a:gd name="T17" fmla="*/ 285 h 3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1" h="346">
                    <a:moveTo>
                      <a:pt x="321" y="285"/>
                    </a:moveTo>
                    <a:cubicBezTo>
                      <a:pt x="321" y="319"/>
                      <a:pt x="293" y="346"/>
                      <a:pt x="260" y="346"/>
                    </a:cubicBezTo>
                    <a:cubicBezTo>
                      <a:pt x="61" y="346"/>
                      <a:pt x="61" y="346"/>
                      <a:pt x="61" y="346"/>
                    </a:cubicBezTo>
                    <a:cubicBezTo>
                      <a:pt x="27" y="346"/>
                      <a:pt x="0" y="319"/>
                      <a:pt x="0" y="28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3" y="52"/>
                      <a:pt x="61" y="53"/>
                    </a:cubicBezTo>
                    <a:cubicBezTo>
                      <a:pt x="260" y="53"/>
                      <a:pt x="260" y="53"/>
                      <a:pt x="260" y="53"/>
                    </a:cubicBezTo>
                    <a:cubicBezTo>
                      <a:pt x="293" y="53"/>
                      <a:pt x="321" y="66"/>
                      <a:pt x="321" y="99"/>
                    </a:cubicBezTo>
                    <a:lnTo>
                      <a:pt x="321" y="285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4" name="Freeform 53"/>
              <p:cNvSpPr/>
              <p:nvPr/>
            </p:nvSpPr>
            <p:spPr bwMode="auto">
              <a:xfrm>
                <a:off x="10507663" y="496888"/>
                <a:ext cx="133350" cy="111125"/>
              </a:xfrm>
              <a:custGeom>
                <a:avLst/>
                <a:gdLst>
                  <a:gd name="T0" fmla="*/ 84 w 84"/>
                  <a:gd name="T1" fmla="*/ 70 h 70"/>
                  <a:gd name="T2" fmla="*/ 80 w 84"/>
                  <a:gd name="T3" fmla="*/ 0 h 70"/>
                  <a:gd name="T4" fmla="*/ 7 w 84"/>
                  <a:gd name="T5" fmla="*/ 0 h 70"/>
                  <a:gd name="T6" fmla="*/ 0 w 84"/>
                  <a:gd name="T7" fmla="*/ 70 h 70"/>
                  <a:gd name="T8" fmla="*/ 84 w 84"/>
                  <a:gd name="T9" fmla="*/ 7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70">
                    <a:moveTo>
                      <a:pt x="84" y="70"/>
                    </a:moveTo>
                    <a:lnTo>
                      <a:pt x="80" y="0"/>
                    </a:lnTo>
                    <a:lnTo>
                      <a:pt x="7" y="0"/>
                    </a:lnTo>
                    <a:lnTo>
                      <a:pt x="0" y="70"/>
                    </a:lnTo>
                    <a:lnTo>
                      <a:pt x="84" y="70"/>
                    </a:lnTo>
                    <a:close/>
                  </a:path>
                </a:pathLst>
              </a:custGeom>
              <a:solidFill>
                <a:srgbClr val="B700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5" name="Freeform 54"/>
              <p:cNvSpPr/>
              <p:nvPr/>
            </p:nvSpPr>
            <p:spPr bwMode="auto">
              <a:xfrm>
                <a:off x="10507663" y="608013"/>
                <a:ext cx="133350" cy="304800"/>
              </a:xfrm>
              <a:custGeom>
                <a:avLst/>
                <a:gdLst>
                  <a:gd name="T0" fmla="*/ 0 w 84"/>
                  <a:gd name="T1" fmla="*/ 0 h 192"/>
                  <a:gd name="T2" fmla="*/ 0 w 84"/>
                  <a:gd name="T3" fmla="*/ 192 h 192"/>
                  <a:gd name="T4" fmla="*/ 41 w 84"/>
                  <a:gd name="T5" fmla="*/ 163 h 192"/>
                  <a:gd name="T6" fmla="*/ 84 w 84"/>
                  <a:gd name="T7" fmla="*/ 192 h 192"/>
                  <a:gd name="T8" fmla="*/ 84 w 84"/>
                  <a:gd name="T9" fmla="*/ 0 h 192"/>
                  <a:gd name="T10" fmla="*/ 0 w 84"/>
                  <a:gd name="T11" fmla="*/ 0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4" h="192">
                    <a:moveTo>
                      <a:pt x="0" y="0"/>
                    </a:moveTo>
                    <a:lnTo>
                      <a:pt x="0" y="192"/>
                    </a:lnTo>
                    <a:lnTo>
                      <a:pt x="41" y="163"/>
                    </a:lnTo>
                    <a:lnTo>
                      <a:pt x="84" y="192"/>
                    </a:lnTo>
                    <a:lnTo>
                      <a:pt x="8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2D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</p:grpSp>
      </p:grpSp>
      <p:sp>
        <p:nvSpPr>
          <p:cNvPr id="16" name="文本框 15"/>
          <p:cNvSpPr txBox="1"/>
          <p:nvPr/>
        </p:nvSpPr>
        <p:spPr>
          <a:xfrm>
            <a:off x="1079730" y="816279"/>
            <a:ext cx="16052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b="1" dirty="0" smtClean="0">
                <a:solidFill>
                  <a:srgbClr val="DB223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新知讲解</a:t>
            </a:r>
            <a:endParaRPr lang="zh-CN" altLang="en-US" sz="2800" b="1" dirty="0">
              <a:solidFill>
                <a:srgbClr val="DB223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3127352" y="2867426"/>
            <a:ext cx="3299435" cy="583565"/>
            <a:chOff x="2879566" y="1958008"/>
            <a:chExt cx="3299435" cy="583565"/>
          </a:xfrm>
        </p:grpSpPr>
        <p:sp>
          <p:nvSpPr>
            <p:cNvPr id="23" name="文本框 22"/>
            <p:cNvSpPr txBox="1"/>
            <p:nvPr/>
          </p:nvSpPr>
          <p:spPr>
            <a:xfrm>
              <a:off x="2879566" y="1958008"/>
              <a:ext cx="798195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15</a:t>
              </a:r>
              <a:endParaRPr lang="en-US" sz="2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3497200" y="1958008"/>
              <a:ext cx="2681801" cy="5835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-</a:t>
              </a:r>
              <a:r>
                <a:rPr lang="en-US" altLang="zh-CN" sz="32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</a:t>
              </a:r>
              <a:r>
                <a:rPr lang="en-US" altLang="zh-CN" sz="28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=</a:t>
              </a:r>
              <a:r>
                <a:rPr lang="en-US" altLang="zh-CN" sz="32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endPara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矩形 28"/>
            <p:cNvSpPr/>
            <p:nvPr/>
          </p:nvSpPr>
          <p:spPr bwMode="auto">
            <a:xfrm>
              <a:off x="4943588" y="1985618"/>
              <a:ext cx="468000" cy="468000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3876287" y="1958008"/>
              <a:ext cx="468000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9</a:t>
              </a:r>
              <a:endParaRPr lang="en-US" sz="2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7" name="TextBox 58"/>
          <p:cNvSpPr txBox="1">
            <a:spLocks noChangeArrowheads="1"/>
          </p:cNvSpPr>
          <p:nvPr/>
        </p:nvSpPr>
        <p:spPr bwMode="auto">
          <a:xfrm>
            <a:off x="5062220" y="2781935"/>
            <a:ext cx="726440" cy="6076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6</a:t>
            </a:r>
            <a:endParaRPr lang="en-US" altLang="zh-CN" sz="28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grpSp>
        <p:nvGrpSpPr>
          <p:cNvPr id="19" name="组合 25"/>
          <p:cNvGrpSpPr/>
          <p:nvPr/>
        </p:nvGrpSpPr>
        <p:grpSpPr>
          <a:xfrm>
            <a:off x="1652905" y="1659915"/>
            <a:ext cx="4860150" cy="744839"/>
            <a:chOff x="1478157" y="839096"/>
            <a:chExt cx="3642448" cy="744849"/>
          </a:xfrm>
        </p:grpSpPr>
        <p:sp>
          <p:nvSpPr>
            <p:cNvPr id="20" name="圆角矩形 195"/>
            <p:cNvSpPr/>
            <p:nvPr>
              <p:custDataLst>
                <p:tags r:id="rId1"/>
              </p:custDataLst>
            </p:nvPr>
          </p:nvSpPr>
          <p:spPr>
            <a:xfrm>
              <a:off x="1478157" y="839096"/>
              <a:ext cx="3642448" cy="744849"/>
            </a:xfrm>
            <a:custGeom>
              <a:avLst/>
              <a:gdLst>
                <a:gd name="connsiteX0" fmla="*/ 0 w 1782331"/>
                <a:gd name="connsiteY0" fmla="*/ 76468 h 343228"/>
                <a:gd name="connsiteX1" fmla="*/ 76468 w 1782331"/>
                <a:gd name="connsiteY1" fmla="*/ 0 h 343228"/>
                <a:gd name="connsiteX2" fmla="*/ 1705863 w 1782331"/>
                <a:gd name="connsiteY2" fmla="*/ 0 h 343228"/>
                <a:gd name="connsiteX3" fmla="*/ 1782331 w 1782331"/>
                <a:gd name="connsiteY3" fmla="*/ 76468 h 343228"/>
                <a:gd name="connsiteX4" fmla="*/ 1782331 w 1782331"/>
                <a:gd name="connsiteY4" fmla="*/ 266760 h 343228"/>
                <a:gd name="connsiteX5" fmla="*/ 1705863 w 1782331"/>
                <a:gd name="connsiteY5" fmla="*/ 343228 h 343228"/>
                <a:gd name="connsiteX6" fmla="*/ 76468 w 1782331"/>
                <a:gd name="connsiteY6" fmla="*/ 343228 h 343228"/>
                <a:gd name="connsiteX7" fmla="*/ 0 w 1782331"/>
                <a:gd name="connsiteY7" fmla="*/ 266760 h 343228"/>
                <a:gd name="connsiteX8" fmla="*/ 0 w 1782331"/>
                <a:gd name="connsiteY8" fmla="*/ 76468 h 343228"/>
                <a:gd name="connsiteX0-1" fmla="*/ 0 w 1782331"/>
                <a:gd name="connsiteY0-2" fmla="*/ 76481 h 343241"/>
                <a:gd name="connsiteX1-3" fmla="*/ 76468 w 1782331"/>
                <a:gd name="connsiteY1-4" fmla="*/ 13 h 343241"/>
                <a:gd name="connsiteX2-5" fmla="*/ 892773 w 1782331"/>
                <a:gd name="connsiteY2-6" fmla="*/ 64307 h 343241"/>
                <a:gd name="connsiteX3-7" fmla="*/ 1705863 w 1782331"/>
                <a:gd name="connsiteY3-8" fmla="*/ 13 h 343241"/>
                <a:gd name="connsiteX4-9" fmla="*/ 1782331 w 1782331"/>
                <a:gd name="connsiteY4-10" fmla="*/ 76481 h 343241"/>
                <a:gd name="connsiteX5-11" fmla="*/ 1782331 w 1782331"/>
                <a:gd name="connsiteY5-12" fmla="*/ 266773 h 343241"/>
                <a:gd name="connsiteX6-13" fmla="*/ 1705863 w 1782331"/>
                <a:gd name="connsiteY6-14" fmla="*/ 343241 h 343241"/>
                <a:gd name="connsiteX7-15" fmla="*/ 76468 w 1782331"/>
                <a:gd name="connsiteY7-16" fmla="*/ 343241 h 343241"/>
                <a:gd name="connsiteX8-17" fmla="*/ 0 w 1782331"/>
                <a:gd name="connsiteY8-18" fmla="*/ 266773 h 343241"/>
                <a:gd name="connsiteX9" fmla="*/ 0 w 1782331"/>
                <a:gd name="connsiteY9" fmla="*/ 76481 h 343241"/>
                <a:gd name="connsiteX0-19" fmla="*/ 0 w 1782331"/>
                <a:gd name="connsiteY0-20" fmla="*/ 76481 h 343241"/>
                <a:gd name="connsiteX1-21" fmla="*/ 76468 w 1782331"/>
                <a:gd name="connsiteY1-22" fmla="*/ 13 h 343241"/>
                <a:gd name="connsiteX2-23" fmla="*/ 892773 w 1782331"/>
                <a:gd name="connsiteY2-24" fmla="*/ 64307 h 343241"/>
                <a:gd name="connsiteX3-25" fmla="*/ 1705863 w 1782331"/>
                <a:gd name="connsiteY3-26" fmla="*/ 13 h 343241"/>
                <a:gd name="connsiteX4-27" fmla="*/ 1782331 w 1782331"/>
                <a:gd name="connsiteY4-28" fmla="*/ 76481 h 343241"/>
                <a:gd name="connsiteX5-29" fmla="*/ 1782331 w 1782331"/>
                <a:gd name="connsiteY5-30" fmla="*/ 266773 h 343241"/>
                <a:gd name="connsiteX6-31" fmla="*/ 1705863 w 1782331"/>
                <a:gd name="connsiteY6-32" fmla="*/ 343241 h 343241"/>
                <a:gd name="connsiteX7-33" fmla="*/ 847677 w 1782331"/>
                <a:gd name="connsiteY7-34" fmla="*/ 308828 h 343241"/>
                <a:gd name="connsiteX8-35" fmla="*/ 76468 w 1782331"/>
                <a:gd name="connsiteY8-36" fmla="*/ 343241 h 343241"/>
                <a:gd name="connsiteX9-37" fmla="*/ 0 w 1782331"/>
                <a:gd name="connsiteY9-38" fmla="*/ 266773 h 343241"/>
                <a:gd name="connsiteX10" fmla="*/ 0 w 1782331"/>
                <a:gd name="connsiteY10" fmla="*/ 76481 h 34324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37" y="connsiteY9-38"/>
                </a:cxn>
                <a:cxn ang="0">
                  <a:pos x="connsiteX10" y="connsiteY10"/>
                </a:cxn>
              </a:cxnLst>
              <a:rect l="l" t="t" r="r" b="b"/>
              <a:pathLst>
                <a:path w="1782331" h="343241">
                  <a:moveTo>
                    <a:pt x="0" y="76481"/>
                  </a:moveTo>
                  <a:cubicBezTo>
                    <a:pt x="0" y="34249"/>
                    <a:pt x="34236" y="13"/>
                    <a:pt x="76468" y="13"/>
                  </a:cubicBezTo>
                  <a:cubicBezTo>
                    <a:pt x="346416" y="-1078"/>
                    <a:pt x="622825" y="65398"/>
                    <a:pt x="892773" y="64307"/>
                  </a:cubicBezTo>
                  <a:cubicBezTo>
                    <a:pt x="1165957" y="65398"/>
                    <a:pt x="1432679" y="-1078"/>
                    <a:pt x="1705863" y="13"/>
                  </a:cubicBezTo>
                  <a:cubicBezTo>
                    <a:pt x="1748095" y="13"/>
                    <a:pt x="1782331" y="34249"/>
                    <a:pt x="1782331" y="76481"/>
                  </a:cubicBezTo>
                  <a:lnTo>
                    <a:pt x="1782331" y="266773"/>
                  </a:lnTo>
                  <a:cubicBezTo>
                    <a:pt x="1782331" y="309005"/>
                    <a:pt x="1748095" y="343241"/>
                    <a:pt x="1705863" y="343241"/>
                  </a:cubicBezTo>
                  <a:cubicBezTo>
                    <a:pt x="1420927" y="342504"/>
                    <a:pt x="1132613" y="309565"/>
                    <a:pt x="847677" y="308828"/>
                  </a:cubicBezTo>
                  <a:lnTo>
                    <a:pt x="76468" y="343241"/>
                  </a:lnTo>
                  <a:cubicBezTo>
                    <a:pt x="34236" y="343241"/>
                    <a:pt x="0" y="309005"/>
                    <a:pt x="0" y="266773"/>
                  </a:cubicBezTo>
                  <a:lnTo>
                    <a:pt x="0" y="76481"/>
                  </a:lnTo>
                  <a:close/>
                </a:path>
              </a:pathLst>
            </a:custGeom>
            <a:solidFill>
              <a:srgbClr val="F76CB7"/>
            </a:solidFill>
            <a:ln w="19050">
              <a:solidFill>
                <a:srgbClr val="FFFFFF"/>
              </a:solidFill>
            </a:ln>
            <a:effectLst>
              <a:outerShdw blurRad="76200" dist="508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rmAutofit/>
            </a:bodyPr>
            <a:lstStyle/>
            <a:p>
              <a:pPr algn="ctr">
                <a:defRPr/>
              </a:pPr>
              <a:endParaRPr lang="zh-CN" altLang="en-US" sz="2400" dirty="0">
                <a:solidFill>
                  <a:srgbClr val="FFFFFF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22" name="TextBox 47"/>
            <p:cNvSpPr txBox="1">
              <a:spLocks noChangeArrowheads="1"/>
            </p:cNvSpPr>
            <p:nvPr/>
          </p:nvSpPr>
          <p:spPr bwMode="auto">
            <a:xfrm>
              <a:off x="1665015" y="885451"/>
              <a:ext cx="3396020" cy="60770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8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方法</a:t>
              </a:r>
              <a:r>
                <a:rPr lang="en-US" altLang="zh-CN" sz="28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r>
                <a:rPr lang="zh-CN" altLang="en-US" sz="28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：先卖</a:t>
              </a:r>
              <a:r>
                <a:rPr lang="en-US" altLang="zh-CN" sz="28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5</a:t>
              </a:r>
              <a:r>
                <a:rPr lang="zh-CN" altLang="en-US" sz="28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个，再卖</a:t>
              </a:r>
              <a:r>
                <a:rPr lang="en-US" altLang="zh-CN" sz="28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r>
                <a:rPr lang="zh-CN" altLang="en-US" sz="28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个。</a:t>
              </a:r>
              <a:endPara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1" name="文本框 30"/>
          <p:cNvSpPr txBox="1"/>
          <p:nvPr/>
        </p:nvSpPr>
        <p:spPr>
          <a:xfrm>
            <a:off x="4272280" y="3676650"/>
            <a:ext cx="545465" cy="52197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 </a:t>
            </a:r>
            <a:r>
              <a:rPr 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en-US" sz="28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3578860" y="3676650"/>
            <a:ext cx="545465" cy="52197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 </a:t>
            </a:r>
            <a:r>
              <a:rPr lang="en-US" sz="28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endParaRPr lang="en-US" sz="2800" b="1" dirty="0" smtClean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3137535" y="5606415"/>
            <a:ext cx="3940810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10-4=</a:t>
            </a:r>
            <a:r>
              <a:rPr lang="en-US" altLang="zh-CN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en-US" sz="28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（个）</a:t>
            </a:r>
            <a:endParaRPr lang="zh-CN" altLang="en-US" sz="28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2769905" y="3676706"/>
            <a:ext cx="808935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endParaRPr lang="en-US" altLang="zh-CN" sz="28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3578765" y="4886330"/>
            <a:ext cx="808935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endParaRPr lang="en-US" altLang="zh-CN" sz="28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4006215" y="3266440"/>
            <a:ext cx="497205" cy="431800"/>
            <a:chOff x="5430" y="4940"/>
            <a:chExt cx="783" cy="680"/>
          </a:xfrm>
        </p:grpSpPr>
        <p:cxnSp>
          <p:nvCxnSpPr>
            <p:cNvPr id="17" name="直接连接符 16"/>
            <p:cNvCxnSpPr/>
            <p:nvPr/>
          </p:nvCxnSpPr>
          <p:spPr>
            <a:xfrm flipH="1">
              <a:off x="5430" y="4981"/>
              <a:ext cx="419" cy="60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>
              <a:off x="5889" y="4940"/>
              <a:ext cx="324" cy="6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组合 38"/>
          <p:cNvGrpSpPr/>
          <p:nvPr/>
        </p:nvGrpSpPr>
        <p:grpSpPr>
          <a:xfrm>
            <a:off x="3137535" y="3244850"/>
            <a:ext cx="607695" cy="431800"/>
            <a:chOff x="5430" y="4940"/>
            <a:chExt cx="783" cy="680"/>
          </a:xfrm>
        </p:grpSpPr>
        <p:cxnSp>
          <p:nvCxnSpPr>
            <p:cNvPr id="41" name="直接连接符 40"/>
            <p:cNvCxnSpPr/>
            <p:nvPr/>
          </p:nvCxnSpPr>
          <p:spPr>
            <a:xfrm flipH="1">
              <a:off x="5430" y="4981"/>
              <a:ext cx="419" cy="60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>
              <a:off x="5889" y="4940"/>
              <a:ext cx="324" cy="6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组合 45"/>
          <p:cNvGrpSpPr/>
          <p:nvPr/>
        </p:nvGrpSpPr>
        <p:grpSpPr>
          <a:xfrm>
            <a:off x="3044825" y="4119880"/>
            <a:ext cx="1522730" cy="765810"/>
            <a:chOff x="3916" y="6284"/>
            <a:chExt cx="2398" cy="1206"/>
          </a:xfrm>
        </p:grpSpPr>
        <p:cxnSp>
          <p:nvCxnSpPr>
            <p:cNvPr id="43" name="直接连接符 42"/>
            <p:cNvCxnSpPr/>
            <p:nvPr/>
          </p:nvCxnSpPr>
          <p:spPr>
            <a:xfrm>
              <a:off x="3933" y="6284"/>
              <a:ext cx="0" cy="120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>
              <a:off x="6279" y="6284"/>
              <a:ext cx="0" cy="120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 flipV="1">
              <a:off x="3916" y="7472"/>
              <a:ext cx="2399" cy="1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31" grpId="0" bldLvl="0" animBg="1"/>
      <p:bldP spid="32" grpId="0" bldLvl="0" animBg="1"/>
      <p:bldP spid="32" grpId="1"/>
      <p:bldP spid="34" grpId="0"/>
      <p:bldP spid="35" grpId="0"/>
      <p:bldP spid="3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图片 5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7875" y="2747010"/>
            <a:ext cx="672465" cy="1364615"/>
          </a:xfrm>
          <a:prstGeom prst="rect">
            <a:avLst/>
          </a:prstGeom>
        </p:spPr>
      </p:pic>
      <p:grpSp>
        <p:nvGrpSpPr>
          <p:cNvPr id="18" name="组合 17"/>
          <p:cNvGrpSpPr/>
          <p:nvPr/>
        </p:nvGrpSpPr>
        <p:grpSpPr>
          <a:xfrm>
            <a:off x="715010" y="4147820"/>
            <a:ext cx="3171190" cy="1363980"/>
            <a:chOff x="1126" y="6532"/>
            <a:chExt cx="4994" cy="2148"/>
          </a:xfrm>
        </p:grpSpPr>
        <p:pic>
          <p:nvPicPr>
            <p:cNvPr id="50" name="图片 49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126" y="6532"/>
              <a:ext cx="1059" cy="2149"/>
            </a:xfrm>
            <a:prstGeom prst="rect">
              <a:avLst/>
            </a:prstGeom>
          </p:spPr>
        </p:pic>
        <p:pic>
          <p:nvPicPr>
            <p:cNvPr id="61" name="图片 60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110" y="6532"/>
              <a:ext cx="1059" cy="2149"/>
            </a:xfrm>
            <a:prstGeom prst="rect">
              <a:avLst/>
            </a:prstGeom>
          </p:spPr>
        </p:pic>
        <p:pic>
          <p:nvPicPr>
            <p:cNvPr id="62" name="图片 61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070" y="6532"/>
              <a:ext cx="1059" cy="2149"/>
            </a:xfrm>
            <a:prstGeom prst="rect">
              <a:avLst/>
            </a:prstGeom>
          </p:spPr>
        </p:pic>
        <p:pic>
          <p:nvPicPr>
            <p:cNvPr id="63" name="图片 62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120" y="6532"/>
              <a:ext cx="1059" cy="2149"/>
            </a:xfrm>
            <a:prstGeom prst="rect">
              <a:avLst/>
            </a:prstGeom>
          </p:spPr>
        </p:pic>
        <p:pic>
          <p:nvPicPr>
            <p:cNvPr id="64" name="图片 63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062" y="6532"/>
              <a:ext cx="1059" cy="2149"/>
            </a:xfrm>
            <a:prstGeom prst="rect">
              <a:avLst/>
            </a:prstGeom>
          </p:spPr>
        </p:pic>
      </p:grpSp>
      <p:grpSp>
        <p:nvGrpSpPr>
          <p:cNvPr id="19" name="组合 18"/>
          <p:cNvGrpSpPr/>
          <p:nvPr/>
        </p:nvGrpSpPr>
        <p:grpSpPr>
          <a:xfrm>
            <a:off x="1402715" y="2694940"/>
            <a:ext cx="5684520" cy="1415415"/>
            <a:chOff x="2209" y="4244"/>
            <a:chExt cx="8952" cy="2229"/>
          </a:xfrm>
        </p:grpSpPr>
        <p:pic>
          <p:nvPicPr>
            <p:cNvPr id="52" name="图片 51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209" y="4325"/>
              <a:ext cx="1059" cy="2149"/>
            </a:xfrm>
            <a:prstGeom prst="rect">
              <a:avLst/>
            </a:prstGeom>
          </p:spPr>
        </p:pic>
        <p:pic>
          <p:nvPicPr>
            <p:cNvPr id="53" name="图片 52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169" y="4325"/>
              <a:ext cx="1059" cy="2149"/>
            </a:xfrm>
            <a:prstGeom prst="rect">
              <a:avLst/>
            </a:prstGeom>
          </p:spPr>
        </p:pic>
        <p:pic>
          <p:nvPicPr>
            <p:cNvPr id="54" name="图片 53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228" y="4325"/>
              <a:ext cx="1059" cy="2149"/>
            </a:xfrm>
            <a:prstGeom prst="rect">
              <a:avLst/>
            </a:prstGeom>
          </p:spPr>
        </p:pic>
        <p:pic>
          <p:nvPicPr>
            <p:cNvPr id="55" name="图片 54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278" y="4325"/>
              <a:ext cx="1059" cy="2149"/>
            </a:xfrm>
            <a:prstGeom prst="rect">
              <a:avLst/>
            </a:prstGeom>
          </p:spPr>
        </p:pic>
        <p:pic>
          <p:nvPicPr>
            <p:cNvPr id="56" name="图片 55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220" y="4325"/>
              <a:ext cx="1059" cy="2149"/>
            </a:xfrm>
            <a:prstGeom prst="rect">
              <a:avLst/>
            </a:prstGeom>
          </p:spPr>
        </p:pic>
        <p:pic>
          <p:nvPicPr>
            <p:cNvPr id="57" name="图片 56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193" y="4325"/>
              <a:ext cx="1059" cy="2149"/>
            </a:xfrm>
            <a:prstGeom prst="rect">
              <a:avLst/>
            </a:prstGeom>
          </p:spPr>
        </p:pic>
        <p:pic>
          <p:nvPicPr>
            <p:cNvPr id="58" name="图片 57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8207" y="4325"/>
              <a:ext cx="1059" cy="2149"/>
            </a:xfrm>
            <a:prstGeom prst="rect">
              <a:avLst/>
            </a:prstGeom>
          </p:spPr>
        </p:pic>
        <p:pic>
          <p:nvPicPr>
            <p:cNvPr id="60" name="图片 59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9148" y="4325"/>
              <a:ext cx="1059" cy="2149"/>
            </a:xfrm>
            <a:prstGeom prst="rect">
              <a:avLst/>
            </a:prstGeom>
          </p:spPr>
        </p:pic>
        <p:pic>
          <p:nvPicPr>
            <p:cNvPr id="65" name="图片 64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0103" y="4244"/>
              <a:ext cx="1059" cy="2149"/>
            </a:xfrm>
            <a:prstGeom prst="rect">
              <a:avLst/>
            </a:prstGeom>
          </p:spPr>
        </p:pic>
      </p:grpSp>
      <p:grpSp>
        <p:nvGrpSpPr>
          <p:cNvPr id="2" name="组合 1"/>
          <p:cNvGrpSpPr/>
          <p:nvPr/>
        </p:nvGrpSpPr>
        <p:grpSpPr>
          <a:xfrm>
            <a:off x="266700" y="703998"/>
            <a:ext cx="2809875" cy="730817"/>
            <a:chOff x="4762500" y="1227873"/>
            <a:chExt cx="3152775" cy="820002"/>
          </a:xfrm>
        </p:grpSpPr>
        <p:sp>
          <p:nvSpPr>
            <p:cNvPr id="3" name="圆角矩形 2"/>
            <p:cNvSpPr/>
            <p:nvPr/>
          </p:nvSpPr>
          <p:spPr>
            <a:xfrm>
              <a:off x="4762500" y="1227873"/>
              <a:ext cx="3152775" cy="820002"/>
            </a:xfrm>
            <a:prstGeom prst="roundRect">
              <a:avLst/>
            </a:prstGeom>
            <a:noFill/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" name="组合 4"/>
            <p:cNvGrpSpPr/>
            <p:nvPr/>
          </p:nvGrpSpPr>
          <p:grpSpPr>
            <a:xfrm rot="0">
              <a:off x="4897451" y="1300979"/>
              <a:ext cx="515326" cy="672163"/>
              <a:chOff x="10325100" y="303213"/>
              <a:chExt cx="912815" cy="1190625"/>
            </a:xfrm>
          </p:grpSpPr>
          <p:sp>
            <p:nvSpPr>
              <p:cNvPr id="7" name="Freeform 43"/>
              <p:cNvSpPr/>
              <p:nvPr/>
            </p:nvSpPr>
            <p:spPr bwMode="auto">
              <a:xfrm>
                <a:off x="10382250" y="360363"/>
                <a:ext cx="855663" cy="455613"/>
              </a:xfrm>
              <a:custGeom>
                <a:avLst/>
                <a:gdLst>
                  <a:gd name="T0" fmla="*/ 301 w 301"/>
                  <a:gd name="T1" fmla="*/ 40 h 160"/>
                  <a:gd name="T2" fmla="*/ 260 w 301"/>
                  <a:gd name="T3" fmla="*/ 0 h 160"/>
                  <a:gd name="T4" fmla="*/ 166 w 301"/>
                  <a:gd name="T5" fmla="*/ 0 h 160"/>
                  <a:gd name="T6" fmla="*/ 41 w 301"/>
                  <a:gd name="T7" fmla="*/ 0 h 160"/>
                  <a:gd name="T8" fmla="*/ 0 w 301"/>
                  <a:gd name="T9" fmla="*/ 40 h 160"/>
                  <a:gd name="T10" fmla="*/ 0 w 301"/>
                  <a:gd name="T11" fmla="*/ 43 h 160"/>
                  <a:gd name="T12" fmla="*/ 0 w 301"/>
                  <a:gd name="T13" fmla="*/ 46 h 160"/>
                  <a:gd name="T14" fmla="*/ 0 w 301"/>
                  <a:gd name="T15" fmla="*/ 47 h 160"/>
                  <a:gd name="T16" fmla="*/ 0 w 301"/>
                  <a:gd name="T17" fmla="*/ 47 h 160"/>
                  <a:gd name="T18" fmla="*/ 41 w 301"/>
                  <a:gd name="T19" fmla="*/ 87 h 160"/>
                  <a:gd name="T20" fmla="*/ 89 w 301"/>
                  <a:gd name="T21" fmla="*/ 87 h 160"/>
                  <a:gd name="T22" fmla="*/ 89 w 301"/>
                  <a:gd name="T23" fmla="*/ 160 h 160"/>
                  <a:gd name="T24" fmla="*/ 301 w 301"/>
                  <a:gd name="T25" fmla="*/ 160 h 160"/>
                  <a:gd name="T26" fmla="*/ 301 w 301"/>
                  <a:gd name="T27" fmla="*/ 4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01" h="160">
                    <a:moveTo>
                      <a:pt x="301" y="40"/>
                    </a:moveTo>
                    <a:cubicBezTo>
                      <a:pt x="300" y="18"/>
                      <a:pt x="282" y="0"/>
                      <a:pt x="260" y="0"/>
                    </a:cubicBezTo>
                    <a:cubicBezTo>
                      <a:pt x="166" y="0"/>
                      <a:pt x="166" y="0"/>
                      <a:pt x="166" y="0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18" y="0"/>
                      <a:pt x="0" y="18"/>
                      <a:pt x="0" y="40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1" y="69"/>
                      <a:pt x="19" y="87"/>
                      <a:pt x="41" y="87"/>
                    </a:cubicBezTo>
                    <a:cubicBezTo>
                      <a:pt x="89" y="87"/>
                      <a:pt x="89" y="87"/>
                      <a:pt x="89" y="87"/>
                    </a:cubicBezTo>
                    <a:cubicBezTo>
                      <a:pt x="89" y="160"/>
                      <a:pt x="89" y="160"/>
                      <a:pt x="89" y="160"/>
                    </a:cubicBezTo>
                    <a:cubicBezTo>
                      <a:pt x="301" y="160"/>
                      <a:pt x="301" y="160"/>
                      <a:pt x="301" y="160"/>
                    </a:cubicBezTo>
                    <a:cubicBezTo>
                      <a:pt x="301" y="40"/>
                      <a:pt x="301" y="40"/>
                      <a:pt x="301" y="40"/>
                    </a:cubicBezTo>
                  </a:path>
                </a:pathLst>
              </a:custGeom>
              <a:solidFill>
                <a:srgbClr val="F9EE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8" name="Freeform 44"/>
              <p:cNvSpPr/>
              <p:nvPr/>
            </p:nvSpPr>
            <p:spPr bwMode="auto">
              <a:xfrm>
                <a:off x="10375900" y="396875"/>
                <a:ext cx="38100" cy="52388"/>
              </a:xfrm>
              <a:custGeom>
                <a:avLst/>
                <a:gdLst>
                  <a:gd name="T0" fmla="*/ 13 w 13"/>
                  <a:gd name="T1" fmla="*/ 0 h 18"/>
                  <a:gd name="T2" fmla="*/ 0 w 13"/>
                  <a:gd name="T3" fmla="*/ 0 h 18"/>
                  <a:gd name="T4" fmla="*/ 0 w 13"/>
                  <a:gd name="T5" fmla="*/ 18 h 18"/>
                  <a:gd name="T6" fmla="*/ 3 w 13"/>
                  <a:gd name="T7" fmla="*/ 18 h 18"/>
                  <a:gd name="T8" fmla="*/ 13 w 13"/>
                  <a:gd name="T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8">
                    <a:moveTo>
                      <a:pt x="1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5" y="11"/>
                      <a:pt x="8" y="5"/>
                      <a:pt x="13" y="0"/>
                    </a:cubicBezTo>
                  </a:path>
                </a:pathLst>
              </a:custGeom>
              <a:solidFill>
                <a:srgbClr val="F9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9" name="Freeform 45"/>
              <p:cNvSpPr/>
              <p:nvPr/>
            </p:nvSpPr>
            <p:spPr bwMode="auto">
              <a:xfrm>
                <a:off x="10385425" y="396875"/>
                <a:ext cx="852488" cy="168275"/>
              </a:xfrm>
              <a:custGeom>
                <a:avLst/>
                <a:gdLst>
                  <a:gd name="T0" fmla="*/ 241 w 300"/>
                  <a:gd name="T1" fmla="*/ 0 h 59"/>
                  <a:gd name="T2" fmla="*/ 239 w 300"/>
                  <a:gd name="T3" fmla="*/ 0 h 59"/>
                  <a:gd name="T4" fmla="*/ 10 w 300"/>
                  <a:gd name="T5" fmla="*/ 0 h 59"/>
                  <a:gd name="T6" fmla="*/ 0 w 300"/>
                  <a:gd name="T7" fmla="*/ 18 h 59"/>
                  <a:gd name="T8" fmla="*/ 259 w 300"/>
                  <a:gd name="T9" fmla="*/ 18 h 59"/>
                  <a:gd name="T10" fmla="*/ 300 w 300"/>
                  <a:gd name="T11" fmla="*/ 59 h 59"/>
                  <a:gd name="T12" fmla="*/ 300 w 300"/>
                  <a:gd name="T13" fmla="*/ 59 h 59"/>
                  <a:gd name="T14" fmla="*/ 241 w 300"/>
                  <a:gd name="T15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00" h="59">
                    <a:moveTo>
                      <a:pt x="241" y="0"/>
                    </a:moveTo>
                    <a:cubicBezTo>
                      <a:pt x="241" y="0"/>
                      <a:pt x="240" y="0"/>
                      <a:pt x="239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5"/>
                      <a:pt x="2" y="11"/>
                      <a:pt x="0" y="18"/>
                    </a:cubicBezTo>
                    <a:cubicBezTo>
                      <a:pt x="259" y="18"/>
                      <a:pt x="259" y="18"/>
                      <a:pt x="259" y="18"/>
                    </a:cubicBezTo>
                    <a:cubicBezTo>
                      <a:pt x="281" y="18"/>
                      <a:pt x="299" y="36"/>
                      <a:pt x="300" y="59"/>
                    </a:cubicBezTo>
                    <a:cubicBezTo>
                      <a:pt x="300" y="59"/>
                      <a:pt x="300" y="59"/>
                      <a:pt x="300" y="59"/>
                    </a:cubicBezTo>
                    <a:cubicBezTo>
                      <a:pt x="300" y="25"/>
                      <a:pt x="297" y="0"/>
                      <a:pt x="241" y="0"/>
                    </a:cubicBezTo>
                  </a:path>
                </a:pathLst>
              </a:cu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0" name="Freeform 46"/>
              <p:cNvSpPr/>
              <p:nvPr/>
            </p:nvSpPr>
            <p:spPr bwMode="auto">
              <a:xfrm>
                <a:off x="10375900" y="496888"/>
                <a:ext cx="23813" cy="53975"/>
              </a:xfrm>
              <a:custGeom>
                <a:avLst/>
                <a:gdLst>
                  <a:gd name="T0" fmla="*/ 2 w 8"/>
                  <a:gd name="T1" fmla="*/ 0 h 19"/>
                  <a:gd name="T2" fmla="*/ 0 w 8"/>
                  <a:gd name="T3" fmla="*/ 0 h 19"/>
                  <a:gd name="T4" fmla="*/ 0 w 8"/>
                  <a:gd name="T5" fmla="*/ 19 h 19"/>
                  <a:gd name="T6" fmla="*/ 8 w 8"/>
                  <a:gd name="T7" fmla="*/ 19 h 19"/>
                  <a:gd name="T8" fmla="*/ 2 w 8"/>
                  <a:gd name="T9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19">
                    <a:moveTo>
                      <a:pt x="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4" y="13"/>
                      <a:pt x="2" y="7"/>
                      <a:pt x="2" y="0"/>
                    </a:cubicBezTo>
                  </a:path>
                </a:pathLst>
              </a:custGeom>
              <a:solidFill>
                <a:srgbClr val="F9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1" name="Freeform 47"/>
              <p:cNvSpPr/>
              <p:nvPr/>
            </p:nvSpPr>
            <p:spPr bwMode="auto">
              <a:xfrm>
                <a:off x="10382250" y="496888"/>
                <a:ext cx="855663" cy="168275"/>
              </a:xfrm>
              <a:custGeom>
                <a:avLst/>
                <a:gdLst>
                  <a:gd name="T0" fmla="*/ 242 w 301"/>
                  <a:gd name="T1" fmla="*/ 0 h 59"/>
                  <a:gd name="T2" fmla="*/ 240 w 301"/>
                  <a:gd name="T3" fmla="*/ 0 h 59"/>
                  <a:gd name="T4" fmla="*/ 0 w 301"/>
                  <a:gd name="T5" fmla="*/ 0 h 59"/>
                  <a:gd name="T6" fmla="*/ 6 w 301"/>
                  <a:gd name="T7" fmla="*/ 19 h 59"/>
                  <a:gd name="T8" fmla="*/ 260 w 301"/>
                  <a:gd name="T9" fmla="*/ 19 h 59"/>
                  <a:gd name="T10" fmla="*/ 301 w 301"/>
                  <a:gd name="T11" fmla="*/ 59 h 59"/>
                  <a:gd name="T12" fmla="*/ 301 w 301"/>
                  <a:gd name="T13" fmla="*/ 59 h 59"/>
                  <a:gd name="T14" fmla="*/ 242 w 301"/>
                  <a:gd name="T15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01" h="59">
                    <a:moveTo>
                      <a:pt x="242" y="0"/>
                    </a:moveTo>
                    <a:cubicBezTo>
                      <a:pt x="242" y="0"/>
                      <a:pt x="241" y="0"/>
                      <a:pt x="24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"/>
                      <a:pt x="2" y="13"/>
                      <a:pt x="6" y="19"/>
                    </a:cubicBezTo>
                    <a:cubicBezTo>
                      <a:pt x="260" y="19"/>
                      <a:pt x="260" y="19"/>
                      <a:pt x="260" y="19"/>
                    </a:cubicBezTo>
                    <a:cubicBezTo>
                      <a:pt x="282" y="19"/>
                      <a:pt x="300" y="37"/>
                      <a:pt x="301" y="59"/>
                    </a:cubicBezTo>
                    <a:cubicBezTo>
                      <a:pt x="301" y="59"/>
                      <a:pt x="301" y="59"/>
                      <a:pt x="301" y="59"/>
                    </a:cubicBezTo>
                    <a:cubicBezTo>
                      <a:pt x="301" y="26"/>
                      <a:pt x="298" y="0"/>
                      <a:pt x="242" y="0"/>
                    </a:cubicBezTo>
                  </a:path>
                </a:pathLst>
              </a:cu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2" name="Freeform 48"/>
              <p:cNvSpPr/>
              <p:nvPr/>
            </p:nvSpPr>
            <p:spPr bwMode="auto">
              <a:xfrm>
                <a:off x="10325102" y="303213"/>
                <a:ext cx="912813" cy="1139824"/>
              </a:xfrm>
              <a:custGeom>
                <a:avLst/>
                <a:gdLst>
                  <a:gd name="T0" fmla="*/ 260 w 321"/>
                  <a:gd name="T1" fmla="*/ 107 h 400"/>
                  <a:gd name="T2" fmla="*/ 260 w 321"/>
                  <a:gd name="T3" fmla="*/ 107 h 400"/>
                  <a:gd name="T4" fmla="*/ 195 w 321"/>
                  <a:gd name="T5" fmla="*/ 107 h 400"/>
                  <a:gd name="T6" fmla="*/ 61 w 321"/>
                  <a:gd name="T7" fmla="*/ 107 h 400"/>
                  <a:gd name="T8" fmla="*/ 20 w 321"/>
                  <a:gd name="T9" fmla="*/ 67 h 400"/>
                  <a:gd name="T10" fmla="*/ 20 w 321"/>
                  <a:gd name="T11" fmla="*/ 67 h 400"/>
                  <a:gd name="T12" fmla="*/ 20 w 321"/>
                  <a:gd name="T13" fmla="*/ 66 h 400"/>
                  <a:gd name="T14" fmla="*/ 20 w 321"/>
                  <a:gd name="T15" fmla="*/ 63 h 400"/>
                  <a:gd name="T16" fmla="*/ 20 w 321"/>
                  <a:gd name="T17" fmla="*/ 60 h 400"/>
                  <a:gd name="T18" fmla="*/ 61 w 321"/>
                  <a:gd name="T19" fmla="*/ 20 h 400"/>
                  <a:gd name="T20" fmla="*/ 186 w 321"/>
                  <a:gd name="T21" fmla="*/ 20 h 400"/>
                  <a:gd name="T22" fmla="*/ 280 w 321"/>
                  <a:gd name="T23" fmla="*/ 20 h 400"/>
                  <a:gd name="T24" fmla="*/ 321 w 321"/>
                  <a:gd name="T25" fmla="*/ 60 h 400"/>
                  <a:gd name="T26" fmla="*/ 260 w 321"/>
                  <a:gd name="T27" fmla="*/ 1 h 400"/>
                  <a:gd name="T28" fmla="*/ 61 w 321"/>
                  <a:gd name="T29" fmla="*/ 1 h 400"/>
                  <a:gd name="T30" fmla="*/ 0 w 321"/>
                  <a:gd name="T31" fmla="*/ 62 h 400"/>
                  <a:gd name="T32" fmla="*/ 0 w 321"/>
                  <a:gd name="T33" fmla="*/ 106 h 400"/>
                  <a:gd name="T34" fmla="*/ 0 w 321"/>
                  <a:gd name="T35" fmla="*/ 106 h 400"/>
                  <a:gd name="T36" fmla="*/ 0 w 321"/>
                  <a:gd name="T37" fmla="*/ 339 h 400"/>
                  <a:gd name="T38" fmla="*/ 61 w 321"/>
                  <a:gd name="T39" fmla="*/ 400 h 400"/>
                  <a:gd name="T40" fmla="*/ 260 w 321"/>
                  <a:gd name="T41" fmla="*/ 400 h 400"/>
                  <a:gd name="T42" fmla="*/ 321 w 321"/>
                  <a:gd name="T43" fmla="*/ 339 h 400"/>
                  <a:gd name="T44" fmla="*/ 321 w 321"/>
                  <a:gd name="T45" fmla="*/ 151 h 400"/>
                  <a:gd name="T46" fmla="*/ 260 w 321"/>
                  <a:gd name="T47" fmla="*/ 107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21" h="400">
                    <a:moveTo>
                      <a:pt x="260" y="107"/>
                    </a:moveTo>
                    <a:cubicBezTo>
                      <a:pt x="260" y="107"/>
                      <a:pt x="260" y="107"/>
                      <a:pt x="260" y="107"/>
                    </a:cubicBezTo>
                    <a:cubicBezTo>
                      <a:pt x="195" y="107"/>
                      <a:pt x="195" y="107"/>
                      <a:pt x="195" y="107"/>
                    </a:cubicBezTo>
                    <a:cubicBezTo>
                      <a:pt x="61" y="107"/>
                      <a:pt x="61" y="107"/>
                      <a:pt x="61" y="107"/>
                    </a:cubicBezTo>
                    <a:cubicBezTo>
                      <a:pt x="39" y="107"/>
                      <a:pt x="21" y="89"/>
                      <a:pt x="20" y="67"/>
                    </a:cubicBezTo>
                    <a:cubicBezTo>
                      <a:pt x="20" y="67"/>
                      <a:pt x="20" y="67"/>
                      <a:pt x="20" y="67"/>
                    </a:cubicBezTo>
                    <a:cubicBezTo>
                      <a:pt x="20" y="66"/>
                      <a:pt x="20" y="66"/>
                      <a:pt x="20" y="66"/>
                    </a:cubicBezTo>
                    <a:cubicBezTo>
                      <a:pt x="20" y="63"/>
                      <a:pt x="20" y="63"/>
                      <a:pt x="20" y="63"/>
                    </a:cubicBezTo>
                    <a:cubicBezTo>
                      <a:pt x="20" y="60"/>
                      <a:pt x="20" y="60"/>
                      <a:pt x="20" y="60"/>
                    </a:cubicBezTo>
                    <a:cubicBezTo>
                      <a:pt x="20" y="38"/>
                      <a:pt x="38" y="20"/>
                      <a:pt x="61" y="20"/>
                    </a:cubicBezTo>
                    <a:cubicBezTo>
                      <a:pt x="186" y="20"/>
                      <a:pt x="186" y="20"/>
                      <a:pt x="186" y="20"/>
                    </a:cubicBezTo>
                    <a:cubicBezTo>
                      <a:pt x="280" y="20"/>
                      <a:pt x="280" y="20"/>
                      <a:pt x="280" y="20"/>
                    </a:cubicBezTo>
                    <a:cubicBezTo>
                      <a:pt x="302" y="20"/>
                      <a:pt x="320" y="38"/>
                      <a:pt x="321" y="60"/>
                    </a:cubicBezTo>
                    <a:cubicBezTo>
                      <a:pt x="321" y="26"/>
                      <a:pt x="318" y="0"/>
                      <a:pt x="260" y="1"/>
                    </a:cubicBezTo>
                    <a:cubicBezTo>
                      <a:pt x="61" y="1"/>
                      <a:pt x="61" y="1"/>
                      <a:pt x="61" y="1"/>
                    </a:cubicBezTo>
                    <a:cubicBezTo>
                      <a:pt x="27" y="1"/>
                      <a:pt x="0" y="28"/>
                      <a:pt x="0" y="62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339"/>
                      <a:pt x="0" y="339"/>
                      <a:pt x="0" y="339"/>
                    </a:cubicBezTo>
                    <a:cubicBezTo>
                      <a:pt x="0" y="373"/>
                      <a:pt x="27" y="400"/>
                      <a:pt x="61" y="400"/>
                    </a:cubicBezTo>
                    <a:cubicBezTo>
                      <a:pt x="260" y="400"/>
                      <a:pt x="260" y="400"/>
                      <a:pt x="260" y="400"/>
                    </a:cubicBezTo>
                    <a:cubicBezTo>
                      <a:pt x="294" y="400"/>
                      <a:pt x="321" y="373"/>
                      <a:pt x="321" y="339"/>
                    </a:cubicBezTo>
                    <a:cubicBezTo>
                      <a:pt x="321" y="151"/>
                      <a:pt x="321" y="151"/>
                      <a:pt x="321" y="151"/>
                    </a:cubicBezTo>
                    <a:cubicBezTo>
                      <a:pt x="321" y="117"/>
                      <a:pt x="294" y="107"/>
                      <a:pt x="260" y="107"/>
                    </a:cubicBezTo>
                    <a:close/>
                  </a:path>
                </a:pathLst>
              </a:custGeom>
              <a:solidFill>
                <a:srgbClr val="AA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3" name="Freeform 49"/>
              <p:cNvSpPr/>
              <p:nvPr/>
            </p:nvSpPr>
            <p:spPr bwMode="auto">
              <a:xfrm>
                <a:off x="10325100" y="508000"/>
                <a:ext cx="912813" cy="985838"/>
              </a:xfrm>
              <a:custGeom>
                <a:avLst/>
                <a:gdLst>
                  <a:gd name="T0" fmla="*/ 321 w 321"/>
                  <a:gd name="T1" fmla="*/ 285 h 346"/>
                  <a:gd name="T2" fmla="*/ 260 w 321"/>
                  <a:gd name="T3" fmla="*/ 346 h 346"/>
                  <a:gd name="T4" fmla="*/ 61 w 321"/>
                  <a:gd name="T5" fmla="*/ 346 h 346"/>
                  <a:gd name="T6" fmla="*/ 0 w 321"/>
                  <a:gd name="T7" fmla="*/ 285 h 346"/>
                  <a:gd name="T8" fmla="*/ 0 w 321"/>
                  <a:gd name="T9" fmla="*/ 0 h 346"/>
                  <a:gd name="T10" fmla="*/ 61 w 321"/>
                  <a:gd name="T11" fmla="*/ 53 h 346"/>
                  <a:gd name="T12" fmla="*/ 260 w 321"/>
                  <a:gd name="T13" fmla="*/ 53 h 346"/>
                  <a:gd name="T14" fmla="*/ 321 w 321"/>
                  <a:gd name="T15" fmla="*/ 99 h 346"/>
                  <a:gd name="T16" fmla="*/ 321 w 321"/>
                  <a:gd name="T17" fmla="*/ 285 h 3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1" h="346">
                    <a:moveTo>
                      <a:pt x="321" y="285"/>
                    </a:moveTo>
                    <a:cubicBezTo>
                      <a:pt x="321" y="319"/>
                      <a:pt x="293" y="346"/>
                      <a:pt x="260" y="346"/>
                    </a:cubicBezTo>
                    <a:cubicBezTo>
                      <a:pt x="61" y="346"/>
                      <a:pt x="61" y="346"/>
                      <a:pt x="61" y="346"/>
                    </a:cubicBezTo>
                    <a:cubicBezTo>
                      <a:pt x="27" y="346"/>
                      <a:pt x="0" y="319"/>
                      <a:pt x="0" y="28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3" y="52"/>
                      <a:pt x="61" y="53"/>
                    </a:cubicBezTo>
                    <a:cubicBezTo>
                      <a:pt x="260" y="53"/>
                      <a:pt x="260" y="53"/>
                      <a:pt x="260" y="53"/>
                    </a:cubicBezTo>
                    <a:cubicBezTo>
                      <a:pt x="293" y="53"/>
                      <a:pt x="321" y="66"/>
                      <a:pt x="321" y="99"/>
                    </a:cubicBezTo>
                    <a:lnTo>
                      <a:pt x="321" y="285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4" name="Freeform 53"/>
              <p:cNvSpPr/>
              <p:nvPr/>
            </p:nvSpPr>
            <p:spPr bwMode="auto">
              <a:xfrm>
                <a:off x="10507663" y="496888"/>
                <a:ext cx="133350" cy="111125"/>
              </a:xfrm>
              <a:custGeom>
                <a:avLst/>
                <a:gdLst>
                  <a:gd name="T0" fmla="*/ 84 w 84"/>
                  <a:gd name="T1" fmla="*/ 70 h 70"/>
                  <a:gd name="T2" fmla="*/ 80 w 84"/>
                  <a:gd name="T3" fmla="*/ 0 h 70"/>
                  <a:gd name="T4" fmla="*/ 7 w 84"/>
                  <a:gd name="T5" fmla="*/ 0 h 70"/>
                  <a:gd name="T6" fmla="*/ 0 w 84"/>
                  <a:gd name="T7" fmla="*/ 70 h 70"/>
                  <a:gd name="T8" fmla="*/ 84 w 84"/>
                  <a:gd name="T9" fmla="*/ 7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70">
                    <a:moveTo>
                      <a:pt x="84" y="70"/>
                    </a:moveTo>
                    <a:lnTo>
                      <a:pt x="80" y="0"/>
                    </a:lnTo>
                    <a:lnTo>
                      <a:pt x="7" y="0"/>
                    </a:lnTo>
                    <a:lnTo>
                      <a:pt x="0" y="70"/>
                    </a:lnTo>
                    <a:lnTo>
                      <a:pt x="84" y="70"/>
                    </a:lnTo>
                    <a:close/>
                  </a:path>
                </a:pathLst>
              </a:custGeom>
              <a:solidFill>
                <a:srgbClr val="B700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5" name="Freeform 54"/>
              <p:cNvSpPr/>
              <p:nvPr/>
            </p:nvSpPr>
            <p:spPr bwMode="auto">
              <a:xfrm>
                <a:off x="10507663" y="608013"/>
                <a:ext cx="133350" cy="304800"/>
              </a:xfrm>
              <a:custGeom>
                <a:avLst/>
                <a:gdLst>
                  <a:gd name="T0" fmla="*/ 0 w 84"/>
                  <a:gd name="T1" fmla="*/ 0 h 192"/>
                  <a:gd name="T2" fmla="*/ 0 w 84"/>
                  <a:gd name="T3" fmla="*/ 192 h 192"/>
                  <a:gd name="T4" fmla="*/ 41 w 84"/>
                  <a:gd name="T5" fmla="*/ 163 h 192"/>
                  <a:gd name="T6" fmla="*/ 84 w 84"/>
                  <a:gd name="T7" fmla="*/ 192 h 192"/>
                  <a:gd name="T8" fmla="*/ 84 w 84"/>
                  <a:gd name="T9" fmla="*/ 0 h 192"/>
                  <a:gd name="T10" fmla="*/ 0 w 84"/>
                  <a:gd name="T11" fmla="*/ 0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4" h="192">
                    <a:moveTo>
                      <a:pt x="0" y="0"/>
                    </a:moveTo>
                    <a:lnTo>
                      <a:pt x="0" y="192"/>
                    </a:lnTo>
                    <a:lnTo>
                      <a:pt x="41" y="163"/>
                    </a:lnTo>
                    <a:lnTo>
                      <a:pt x="84" y="192"/>
                    </a:lnTo>
                    <a:lnTo>
                      <a:pt x="8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2D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</p:grpSp>
      </p:grpSp>
      <p:sp>
        <p:nvSpPr>
          <p:cNvPr id="16" name="文本框 15"/>
          <p:cNvSpPr txBox="1"/>
          <p:nvPr/>
        </p:nvSpPr>
        <p:spPr>
          <a:xfrm>
            <a:off x="1079730" y="816279"/>
            <a:ext cx="16052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b="1" dirty="0" smtClean="0">
                <a:solidFill>
                  <a:srgbClr val="DB223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新知讲解</a:t>
            </a:r>
            <a:endParaRPr lang="zh-CN" altLang="en-US" sz="2800" b="1" dirty="0">
              <a:solidFill>
                <a:srgbClr val="DB223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Box 58"/>
          <p:cNvSpPr txBox="1">
            <a:spLocks noChangeArrowheads="1"/>
          </p:cNvSpPr>
          <p:nvPr/>
        </p:nvSpPr>
        <p:spPr bwMode="auto">
          <a:xfrm>
            <a:off x="1285240" y="5647055"/>
            <a:ext cx="3049270" cy="6076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剩下（    ）个。</a:t>
            </a:r>
            <a:endParaRPr lang="zh-CN" altLang="en-US" sz="2800" b="1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2731747" y="2969661"/>
            <a:ext cx="3299435" cy="583565"/>
            <a:chOff x="2879566" y="1958008"/>
            <a:chExt cx="3299435" cy="583565"/>
          </a:xfrm>
        </p:grpSpPr>
        <p:sp>
          <p:nvSpPr>
            <p:cNvPr id="23" name="文本框 22"/>
            <p:cNvSpPr txBox="1"/>
            <p:nvPr/>
          </p:nvSpPr>
          <p:spPr>
            <a:xfrm>
              <a:off x="2879566" y="1958008"/>
              <a:ext cx="798195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15</a:t>
              </a:r>
              <a:endParaRPr lang="en-US" sz="2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3497200" y="1958008"/>
              <a:ext cx="2681801" cy="5835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-     = </a:t>
              </a:r>
              <a:endPara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矩形 28"/>
            <p:cNvSpPr/>
            <p:nvPr/>
          </p:nvSpPr>
          <p:spPr bwMode="auto">
            <a:xfrm>
              <a:off x="4943588" y="1985618"/>
              <a:ext cx="468000" cy="468000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3876287" y="1958008"/>
              <a:ext cx="468000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9</a:t>
              </a:r>
              <a:endParaRPr lang="en-US" sz="2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8" name="组合 25"/>
          <p:cNvGrpSpPr/>
          <p:nvPr/>
        </p:nvGrpSpPr>
        <p:grpSpPr>
          <a:xfrm>
            <a:off x="800100" y="1659911"/>
            <a:ext cx="6101483" cy="744826"/>
            <a:chOff x="1478157" y="839096"/>
            <a:chExt cx="3642448" cy="744849"/>
          </a:xfrm>
        </p:grpSpPr>
        <p:sp>
          <p:nvSpPr>
            <p:cNvPr id="39" name="圆角矩形 195"/>
            <p:cNvSpPr/>
            <p:nvPr>
              <p:custDataLst>
                <p:tags r:id="rId2"/>
              </p:custDataLst>
            </p:nvPr>
          </p:nvSpPr>
          <p:spPr>
            <a:xfrm>
              <a:off x="1478157" y="839096"/>
              <a:ext cx="3642448" cy="744849"/>
            </a:xfrm>
            <a:custGeom>
              <a:avLst/>
              <a:gdLst>
                <a:gd name="connsiteX0" fmla="*/ 0 w 1782331"/>
                <a:gd name="connsiteY0" fmla="*/ 76468 h 343228"/>
                <a:gd name="connsiteX1" fmla="*/ 76468 w 1782331"/>
                <a:gd name="connsiteY1" fmla="*/ 0 h 343228"/>
                <a:gd name="connsiteX2" fmla="*/ 1705863 w 1782331"/>
                <a:gd name="connsiteY2" fmla="*/ 0 h 343228"/>
                <a:gd name="connsiteX3" fmla="*/ 1782331 w 1782331"/>
                <a:gd name="connsiteY3" fmla="*/ 76468 h 343228"/>
                <a:gd name="connsiteX4" fmla="*/ 1782331 w 1782331"/>
                <a:gd name="connsiteY4" fmla="*/ 266760 h 343228"/>
                <a:gd name="connsiteX5" fmla="*/ 1705863 w 1782331"/>
                <a:gd name="connsiteY5" fmla="*/ 343228 h 343228"/>
                <a:gd name="connsiteX6" fmla="*/ 76468 w 1782331"/>
                <a:gd name="connsiteY6" fmla="*/ 343228 h 343228"/>
                <a:gd name="connsiteX7" fmla="*/ 0 w 1782331"/>
                <a:gd name="connsiteY7" fmla="*/ 266760 h 343228"/>
                <a:gd name="connsiteX8" fmla="*/ 0 w 1782331"/>
                <a:gd name="connsiteY8" fmla="*/ 76468 h 343228"/>
                <a:gd name="connsiteX0-1" fmla="*/ 0 w 1782331"/>
                <a:gd name="connsiteY0-2" fmla="*/ 76481 h 343241"/>
                <a:gd name="connsiteX1-3" fmla="*/ 76468 w 1782331"/>
                <a:gd name="connsiteY1-4" fmla="*/ 13 h 343241"/>
                <a:gd name="connsiteX2-5" fmla="*/ 892773 w 1782331"/>
                <a:gd name="connsiteY2-6" fmla="*/ 64307 h 343241"/>
                <a:gd name="connsiteX3-7" fmla="*/ 1705863 w 1782331"/>
                <a:gd name="connsiteY3-8" fmla="*/ 13 h 343241"/>
                <a:gd name="connsiteX4-9" fmla="*/ 1782331 w 1782331"/>
                <a:gd name="connsiteY4-10" fmla="*/ 76481 h 343241"/>
                <a:gd name="connsiteX5-11" fmla="*/ 1782331 w 1782331"/>
                <a:gd name="connsiteY5-12" fmla="*/ 266773 h 343241"/>
                <a:gd name="connsiteX6-13" fmla="*/ 1705863 w 1782331"/>
                <a:gd name="connsiteY6-14" fmla="*/ 343241 h 343241"/>
                <a:gd name="connsiteX7-15" fmla="*/ 76468 w 1782331"/>
                <a:gd name="connsiteY7-16" fmla="*/ 343241 h 343241"/>
                <a:gd name="connsiteX8-17" fmla="*/ 0 w 1782331"/>
                <a:gd name="connsiteY8-18" fmla="*/ 266773 h 343241"/>
                <a:gd name="connsiteX9" fmla="*/ 0 w 1782331"/>
                <a:gd name="connsiteY9" fmla="*/ 76481 h 343241"/>
                <a:gd name="connsiteX0-19" fmla="*/ 0 w 1782331"/>
                <a:gd name="connsiteY0-20" fmla="*/ 76481 h 343241"/>
                <a:gd name="connsiteX1-21" fmla="*/ 76468 w 1782331"/>
                <a:gd name="connsiteY1-22" fmla="*/ 13 h 343241"/>
                <a:gd name="connsiteX2-23" fmla="*/ 892773 w 1782331"/>
                <a:gd name="connsiteY2-24" fmla="*/ 64307 h 343241"/>
                <a:gd name="connsiteX3-25" fmla="*/ 1705863 w 1782331"/>
                <a:gd name="connsiteY3-26" fmla="*/ 13 h 343241"/>
                <a:gd name="connsiteX4-27" fmla="*/ 1782331 w 1782331"/>
                <a:gd name="connsiteY4-28" fmla="*/ 76481 h 343241"/>
                <a:gd name="connsiteX5-29" fmla="*/ 1782331 w 1782331"/>
                <a:gd name="connsiteY5-30" fmla="*/ 266773 h 343241"/>
                <a:gd name="connsiteX6-31" fmla="*/ 1705863 w 1782331"/>
                <a:gd name="connsiteY6-32" fmla="*/ 343241 h 343241"/>
                <a:gd name="connsiteX7-33" fmla="*/ 847677 w 1782331"/>
                <a:gd name="connsiteY7-34" fmla="*/ 308828 h 343241"/>
                <a:gd name="connsiteX8-35" fmla="*/ 76468 w 1782331"/>
                <a:gd name="connsiteY8-36" fmla="*/ 343241 h 343241"/>
                <a:gd name="connsiteX9-37" fmla="*/ 0 w 1782331"/>
                <a:gd name="connsiteY9-38" fmla="*/ 266773 h 343241"/>
                <a:gd name="connsiteX10" fmla="*/ 0 w 1782331"/>
                <a:gd name="connsiteY10" fmla="*/ 76481 h 34324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37" y="connsiteY9-38"/>
                </a:cxn>
                <a:cxn ang="0">
                  <a:pos x="connsiteX10" y="connsiteY10"/>
                </a:cxn>
              </a:cxnLst>
              <a:rect l="l" t="t" r="r" b="b"/>
              <a:pathLst>
                <a:path w="1782331" h="343241">
                  <a:moveTo>
                    <a:pt x="0" y="76481"/>
                  </a:moveTo>
                  <a:cubicBezTo>
                    <a:pt x="0" y="34249"/>
                    <a:pt x="34236" y="13"/>
                    <a:pt x="76468" y="13"/>
                  </a:cubicBezTo>
                  <a:cubicBezTo>
                    <a:pt x="346416" y="-1078"/>
                    <a:pt x="622825" y="65398"/>
                    <a:pt x="892773" y="64307"/>
                  </a:cubicBezTo>
                  <a:cubicBezTo>
                    <a:pt x="1165957" y="65398"/>
                    <a:pt x="1432679" y="-1078"/>
                    <a:pt x="1705863" y="13"/>
                  </a:cubicBezTo>
                  <a:cubicBezTo>
                    <a:pt x="1748095" y="13"/>
                    <a:pt x="1782331" y="34249"/>
                    <a:pt x="1782331" y="76481"/>
                  </a:cubicBezTo>
                  <a:lnTo>
                    <a:pt x="1782331" y="266773"/>
                  </a:lnTo>
                  <a:cubicBezTo>
                    <a:pt x="1782331" y="309005"/>
                    <a:pt x="1748095" y="343241"/>
                    <a:pt x="1705863" y="343241"/>
                  </a:cubicBezTo>
                  <a:cubicBezTo>
                    <a:pt x="1420927" y="342504"/>
                    <a:pt x="1132613" y="309565"/>
                    <a:pt x="847677" y="308828"/>
                  </a:cubicBezTo>
                  <a:lnTo>
                    <a:pt x="76468" y="343241"/>
                  </a:lnTo>
                  <a:cubicBezTo>
                    <a:pt x="34236" y="343241"/>
                    <a:pt x="0" y="309005"/>
                    <a:pt x="0" y="266773"/>
                  </a:cubicBezTo>
                  <a:lnTo>
                    <a:pt x="0" y="76481"/>
                  </a:lnTo>
                  <a:close/>
                </a:path>
              </a:pathLst>
            </a:custGeom>
            <a:solidFill>
              <a:srgbClr val="F76CB7"/>
            </a:solidFill>
            <a:ln w="19050">
              <a:solidFill>
                <a:srgbClr val="FFFFFF"/>
              </a:solidFill>
            </a:ln>
            <a:effectLst>
              <a:outerShdw blurRad="76200" dist="508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rmAutofit/>
            </a:bodyPr>
            <a:lstStyle/>
            <a:p>
              <a:pPr algn="ctr">
                <a:defRPr/>
              </a:pPr>
              <a:endParaRPr lang="zh-CN" altLang="en-US" sz="2400" dirty="0">
                <a:solidFill>
                  <a:srgbClr val="FFFFFF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41" name="TextBox 47"/>
            <p:cNvSpPr txBox="1">
              <a:spLocks noChangeArrowheads="1"/>
            </p:cNvSpPr>
            <p:nvPr/>
          </p:nvSpPr>
          <p:spPr bwMode="auto">
            <a:xfrm>
              <a:off x="1601329" y="885451"/>
              <a:ext cx="3396020" cy="60771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8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方法</a:t>
              </a:r>
              <a:r>
                <a:rPr lang="en-US" altLang="zh-CN" sz="28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r>
                <a:rPr lang="zh-CN" altLang="en-US" sz="28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：从</a:t>
              </a:r>
              <a:r>
                <a:rPr lang="en-US" altLang="zh-CN" sz="28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10</a:t>
              </a:r>
              <a:r>
                <a:rPr lang="zh-CN" altLang="en-US" sz="28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里减去</a:t>
              </a:r>
              <a:r>
                <a:rPr lang="en-US" altLang="zh-CN" sz="28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9</a:t>
              </a:r>
              <a:r>
                <a:rPr lang="zh-CN" altLang="en-US" sz="28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个再加剩下的。</a:t>
              </a:r>
              <a:endPara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7" name="TextBox 58"/>
          <p:cNvSpPr txBox="1">
            <a:spLocks noChangeArrowheads="1"/>
          </p:cNvSpPr>
          <p:nvPr/>
        </p:nvSpPr>
        <p:spPr bwMode="auto">
          <a:xfrm>
            <a:off x="4671695" y="2926715"/>
            <a:ext cx="726440" cy="6076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6</a:t>
            </a:r>
            <a:endParaRPr lang="en-US" altLang="zh-CN" sz="28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1450975" y="2642870"/>
            <a:ext cx="5636895" cy="1468755"/>
          </a:xfrm>
          <a:prstGeom prst="rect">
            <a:avLst/>
          </a:prstGeom>
          <a:noFill/>
          <a:ln w="34925" cmpd="sng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矩形 69"/>
          <p:cNvSpPr/>
          <p:nvPr/>
        </p:nvSpPr>
        <p:spPr>
          <a:xfrm>
            <a:off x="673735" y="4147820"/>
            <a:ext cx="3349625" cy="1365250"/>
          </a:xfrm>
          <a:prstGeom prst="rect">
            <a:avLst/>
          </a:prstGeom>
          <a:noFill/>
          <a:ln w="34925" cmpd="sng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TextBox 58"/>
          <p:cNvSpPr txBox="1">
            <a:spLocks noChangeArrowheads="1"/>
          </p:cNvSpPr>
          <p:nvPr/>
        </p:nvSpPr>
        <p:spPr bwMode="auto">
          <a:xfrm>
            <a:off x="2446655" y="5647055"/>
            <a:ext cx="726440" cy="6076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6</a:t>
            </a:r>
            <a:endParaRPr lang="en-US" altLang="zh-CN" sz="28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20" name="TextBox 58"/>
          <p:cNvSpPr txBox="1">
            <a:spLocks noChangeArrowheads="1"/>
          </p:cNvSpPr>
          <p:nvPr/>
        </p:nvSpPr>
        <p:spPr bwMode="auto">
          <a:xfrm>
            <a:off x="386715" y="3329305"/>
            <a:ext cx="726440" cy="6076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+</a:t>
            </a:r>
            <a:endParaRPr lang="en-US" altLang="zh-CN" sz="28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4671695" y="4485640"/>
            <a:ext cx="4354195" cy="1235075"/>
            <a:chOff x="4805446" y="4587258"/>
            <a:chExt cx="4938222" cy="1387159"/>
          </a:xfrm>
        </p:grpSpPr>
        <p:sp>
          <p:nvSpPr>
            <p:cNvPr id="24" name="云形标注 23"/>
            <p:cNvSpPr/>
            <p:nvPr/>
          </p:nvSpPr>
          <p:spPr bwMode="auto">
            <a:xfrm>
              <a:off x="4805446" y="4587258"/>
              <a:ext cx="3084469" cy="1387159"/>
            </a:xfrm>
            <a:prstGeom prst="cloudCallout">
              <a:avLst>
                <a:gd name="adj1" fmla="val 62539"/>
                <a:gd name="adj2" fmla="val 22185"/>
              </a:avLst>
            </a:prstGeom>
            <a:solidFill>
              <a:srgbClr val="FCE9A5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4848468" y="4988277"/>
              <a:ext cx="4895200" cy="5863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 smtClean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为什么这么算？</a:t>
              </a:r>
              <a:endParaRPr lang="zh-CN" altLang="en-US" sz="2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59" name="图片 5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5296" y="5103785"/>
            <a:ext cx="1180878" cy="12757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xit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47" grpId="0"/>
      <p:bldP spid="48" grpId="1" bldLvl="0" animBg="1"/>
      <p:bldP spid="48" grpId="2" bldLvl="0" animBg="1"/>
      <p:bldP spid="70" grpId="1" bldLvl="0" animBg="1"/>
      <p:bldP spid="71" grpId="0"/>
      <p:bldP spid="20" grpId="0"/>
    </p:bldLst>
  </p:timing>
</p:sld>
</file>

<file path=ppt/tags/tag1.xml><?xml version="1.0" encoding="utf-8"?>
<p:tagLst xmlns:p="http://schemas.openxmlformats.org/presentationml/2006/main">
  <p:tag name="MH" val="20150826203447"/>
  <p:tag name="MH_LIBRARY" val="GRAPHIC"/>
  <p:tag name="MH_ORDER" val="圆角矩形 195"/>
</p:tagLst>
</file>

<file path=ppt/tags/tag10.xml><?xml version="1.0" encoding="utf-8"?>
<p:tagLst xmlns:p="http://schemas.openxmlformats.org/presentationml/2006/main">
  <p:tag name="MH" val="20150826203447"/>
  <p:tag name="MH_LIBRARY" val="GRAPHIC"/>
  <p:tag name="MH_ORDER" val="圆角矩形 195"/>
</p:tagLst>
</file>

<file path=ppt/tags/tag11.xml><?xml version="1.0" encoding="utf-8"?>
<p:tagLst xmlns:p="http://schemas.openxmlformats.org/presentationml/2006/main">
  <p:tag name="MH" val="20150826203447"/>
  <p:tag name="MH_LIBRARY" val="GRAPHIC"/>
  <p:tag name="MH_ORDER" val="圆角矩形 195"/>
</p:tagLst>
</file>

<file path=ppt/tags/tag12.xml><?xml version="1.0" encoding="utf-8"?>
<p:tagLst xmlns:p="http://schemas.openxmlformats.org/presentationml/2006/main">
  <p:tag name="MH" val="20150826203447"/>
  <p:tag name="MH_LIBRARY" val="GRAPHIC"/>
  <p:tag name="MH_ORDER" val="圆角矩形 195"/>
</p:tagLst>
</file>

<file path=ppt/tags/tag13.xml><?xml version="1.0" encoding="utf-8"?>
<p:tagLst xmlns:p="http://schemas.openxmlformats.org/presentationml/2006/main">
  <p:tag name="MH" val="20150826203447"/>
  <p:tag name="MH_LIBRARY" val="GRAPHIC"/>
  <p:tag name="MH_ORDER" val="圆角矩形 195"/>
</p:tagLst>
</file>

<file path=ppt/tags/tag14.xml><?xml version="1.0" encoding="utf-8"?>
<p:tagLst xmlns:p="http://schemas.openxmlformats.org/presentationml/2006/main">
  <p:tag name="MH" val="20150826203447"/>
  <p:tag name="MH_LIBRARY" val="GRAPHIC"/>
  <p:tag name="MH_ORDER" val="圆角矩形 195"/>
</p:tagLst>
</file>

<file path=ppt/tags/tag15.xml><?xml version="1.0" encoding="utf-8"?>
<p:tagLst xmlns:p="http://schemas.openxmlformats.org/presentationml/2006/main">
  <p:tag name="MH" val="20150826203447"/>
  <p:tag name="MH_LIBRARY" val="GRAPHIC"/>
  <p:tag name="MH_ORDER" val="圆角矩形 195"/>
</p:tagLst>
</file>

<file path=ppt/tags/tag16.xml><?xml version="1.0" encoding="utf-8"?>
<p:tagLst xmlns:p="http://schemas.openxmlformats.org/presentationml/2006/main">
  <p:tag name="MH" val="20150826203447"/>
  <p:tag name="MH_LIBRARY" val="GRAPHIC"/>
  <p:tag name="MH_ORDER" val="圆角矩形 195"/>
</p:tagLst>
</file>

<file path=ppt/tags/tag2.xml><?xml version="1.0" encoding="utf-8"?>
<p:tagLst xmlns:p="http://schemas.openxmlformats.org/presentationml/2006/main">
  <p:tag name="MH" val="20150826203447"/>
  <p:tag name="MH_LIBRARY" val="GRAPHIC"/>
  <p:tag name="MH_ORDER" val="圆角矩形 195"/>
</p:tagLst>
</file>

<file path=ppt/tags/tag3.xml><?xml version="1.0" encoding="utf-8"?>
<p:tagLst xmlns:p="http://schemas.openxmlformats.org/presentationml/2006/main">
  <p:tag name="MH" val="20150826203447"/>
  <p:tag name="MH_LIBRARY" val="GRAPHIC"/>
  <p:tag name="MH_ORDER" val="圆角矩形 195"/>
</p:tagLst>
</file>

<file path=ppt/tags/tag4.xml><?xml version="1.0" encoding="utf-8"?>
<p:tagLst xmlns:p="http://schemas.openxmlformats.org/presentationml/2006/main">
  <p:tag name="MH" val="20150826203447"/>
  <p:tag name="MH_LIBRARY" val="GRAPHIC"/>
  <p:tag name="MH_ORDER" val="圆角矩形 195"/>
</p:tagLst>
</file>

<file path=ppt/tags/tag5.xml><?xml version="1.0" encoding="utf-8"?>
<p:tagLst xmlns:p="http://schemas.openxmlformats.org/presentationml/2006/main">
  <p:tag name="MH" val="20150826203447"/>
  <p:tag name="MH_LIBRARY" val="GRAPHIC"/>
  <p:tag name="MH_ORDER" val="圆角矩形 195"/>
</p:tagLst>
</file>

<file path=ppt/tags/tag6.xml><?xml version="1.0" encoding="utf-8"?>
<p:tagLst xmlns:p="http://schemas.openxmlformats.org/presentationml/2006/main">
  <p:tag name="MH" val="20150826203447"/>
  <p:tag name="MH_LIBRARY" val="GRAPHIC"/>
  <p:tag name="MH_ORDER" val="圆角矩形 195"/>
</p:tagLst>
</file>

<file path=ppt/tags/tag7.xml><?xml version="1.0" encoding="utf-8"?>
<p:tagLst xmlns:p="http://schemas.openxmlformats.org/presentationml/2006/main">
  <p:tag name="MH" val="20150826203447"/>
  <p:tag name="MH_LIBRARY" val="GRAPHIC"/>
  <p:tag name="MH_ORDER" val="圆角矩形 195"/>
</p:tagLst>
</file>

<file path=ppt/tags/tag8.xml><?xml version="1.0" encoding="utf-8"?>
<p:tagLst xmlns:p="http://schemas.openxmlformats.org/presentationml/2006/main">
  <p:tag name="MH" val="20150826203447"/>
  <p:tag name="MH_LIBRARY" val="GRAPHIC"/>
  <p:tag name="MH_ORDER" val="圆角矩形 195"/>
</p:tagLst>
</file>

<file path=ppt/tags/tag9.xml><?xml version="1.0" encoding="utf-8"?>
<p:tagLst xmlns:p="http://schemas.openxmlformats.org/presentationml/2006/main">
  <p:tag name="MH" val="20150826203447"/>
  <p:tag name="MH_LIBRARY" val="GRAPHIC"/>
  <p:tag name="MH_ORDER" val="圆角矩形 195"/>
</p:tagLst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1865</Words>
  <Application>WPS 演示</Application>
  <PresentationFormat>全屏显示(4:3)</PresentationFormat>
  <Paragraphs>569</Paragraphs>
  <Slides>26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44" baseType="lpstr">
      <vt:lpstr>Arial</vt:lpstr>
      <vt:lpstr>宋体</vt:lpstr>
      <vt:lpstr>Wingdings</vt:lpstr>
      <vt:lpstr>思源黑体 CN Bold</vt:lpstr>
      <vt:lpstr>黑体</vt:lpstr>
      <vt:lpstr>时尚中黑简体</vt:lpstr>
      <vt:lpstr>Agency FB</vt:lpstr>
      <vt:lpstr>微软雅黑</vt:lpstr>
      <vt:lpstr>华文细黑</vt:lpstr>
      <vt:lpstr>Times New Roman</vt:lpstr>
      <vt:lpstr>Calibri</vt:lpstr>
      <vt:lpstr>Arial Unicode MS</vt:lpstr>
      <vt:lpstr>Calibri Light</vt:lpstr>
      <vt:lpstr>楷体_GB2312</vt:lpstr>
      <vt:lpstr>新宋体</vt:lpstr>
      <vt:lpstr>楷体</vt:lpstr>
      <vt:lpstr>Trebuchet MS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Windows 用户</dc:creator>
  <cp:lastModifiedBy>qwe</cp:lastModifiedBy>
  <cp:revision>217</cp:revision>
  <dcterms:created xsi:type="dcterms:W3CDTF">2017-11-13T08:28:00Z</dcterms:created>
  <dcterms:modified xsi:type="dcterms:W3CDTF">2021-11-08T05:57:41Z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2052-11.1.0.11045</vt:lpwstr>
  </property>
  <property fmtid="{D5CDD505-2E9C-101B-9397-08002B2CF9AE}" pid="3" name="ICV">
    <vt:lpwstr>CB1E468666E04DBDB078C697C3B5444B</vt:lpwstr>
  </property>
</Properties>
</file>